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432" r:id="rId2"/>
    <p:sldId id="288" r:id="rId3"/>
    <p:sldId id="382" r:id="rId4"/>
    <p:sldId id="385" r:id="rId5"/>
    <p:sldId id="386" r:id="rId6"/>
    <p:sldId id="391" r:id="rId7"/>
    <p:sldId id="397" r:id="rId8"/>
    <p:sldId id="398" r:id="rId9"/>
    <p:sldId id="399" r:id="rId10"/>
    <p:sldId id="430" r:id="rId11"/>
    <p:sldId id="427" r:id="rId12"/>
    <p:sldId id="406" r:id="rId13"/>
    <p:sldId id="413" r:id="rId14"/>
    <p:sldId id="426" r:id="rId15"/>
    <p:sldId id="408" r:id="rId16"/>
    <p:sldId id="409" r:id="rId17"/>
    <p:sldId id="395" r:id="rId18"/>
    <p:sldId id="428" r:id="rId19"/>
    <p:sldId id="339" r:id="rId20"/>
    <p:sldId id="418" r:id="rId21"/>
    <p:sldId id="419" r:id="rId22"/>
    <p:sldId id="421" r:id="rId23"/>
  </p:sldIdLst>
  <p:sldSz cx="9144000" cy="6858000" type="screen4x3"/>
  <p:notesSz cx="6797675" cy="9926638"/>
  <p:defaultTextStyle>
    <a:defPPr>
      <a:defRPr lang="en-GB"/>
    </a:defPPr>
    <a:lvl1pPr algn="l" rtl="0" fontAlgn="base">
      <a:spcBef>
        <a:spcPct val="0"/>
      </a:spcBef>
      <a:spcAft>
        <a:spcPct val="0"/>
      </a:spcAft>
      <a:defRPr sz="7600" b="1" kern="1200">
        <a:solidFill>
          <a:srgbClr val="FFD624"/>
        </a:solidFill>
        <a:latin typeface="Verdana" pitchFamily="34" charset="0"/>
        <a:ea typeface="+mn-ea"/>
        <a:cs typeface="+mn-cs"/>
      </a:defRPr>
    </a:lvl1pPr>
    <a:lvl2pPr marL="457200" algn="l" rtl="0" fontAlgn="base">
      <a:spcBef>
        <a:spcPct val="0"/>
      </a:spcBef>
      <a:spcAft>
        <a:spcPct val="0"/>
      </a:spcAft>
      <a:defRPr sz="7600" b="1" kern="1200">
        <a:solidFill>
          <a:srgbClr val="FFD624"/>
        </a:solidFill>
        <a:latin typeface="Verdana" pitchFamily="34" charset="0"/>
        <a:ea typeface="+mn-ea"/>
        <a:cs typeface="+mn-cs"/>
      </a:defRPr>
    </a:lvl2pPr>
    <a:lvl3pPr marL="914400" algn="l" rtl="0" fontAlgn="base">
      <a:spcBef>
        <a:spcPct val="0"/>
      </a:spcBef>
      <a:spcAft>
        <a:spcPct val="0"/>
      </a:spcAft>
      <a:defRPr sz="7600" b="1" kern="1200">
        <a:solidFill>
          <a:srgbClr val="FFD624"/>
        </a:solidFill>
        <a:latin typeface="Verdana" pitchFamily="34" charset="0"/>
        <a:ea typeface="+mn-ea"/>
        <a:cs typeface="+mn-cs"/>
      </a:defRPr>
    </a:lvl3pPr>
    <a:lvl4pPr marL="1371600" algn="l" rtl="0" fontAlgn="base">
      <a:spcBef>
        <a:spcPct val="0"/>
      </a:spcBef>
      <a:spcAft>
        <a:spcPct val="0"/>
      </a:spcAft>
      <a:defRPr sz="7600" b="1" kern="1200">
        <a:solidFill>
          <a:srgbClr val="FFD624"/>
        </a:solidFill>
        <a:latin typeface="Verdana" pitchFamily="34" charset="0"/>
        <a:ea typeface="+mn-ea"/>
        <a:cs typeface="+mn-cs"/>
      </a:defRPr>
    </a:lvl4pPr>
    <a:lvl5pPr marL="1828800" algn="l" rtl="0" fontAlgn="base">
      <a:spcBef>
        <a:spcPct val="0"/>
      </a:spcBef>
      <a:spcAft>
        <a:spcPct val="0"/>
      </a:spcAft>
      <a:defRPr sz="7600" b="1" kern="1200">
        <a:solidFill>
          <a:srgbClr val="FFD624"/>
        </a:solidFill>
        <a:latin typeface="Verdana" pitchFamily="34" charset="0"/>
        <a:ea typeface="+mn-ea"/>
        <a:cs typeface="+mn-cs"/>
      </a:defRPr>
    </a:lvl5pPr>
    <a:lvl6pPr marL="2286000" algn="l" defTabSz="914400" rtl="0" eaLnBrk="1" latinLnBrk="0" hangingPunct="1">
      <a:defRPr sz="7600" b="1" kern="1200">
        <a:solidFill>
          <a:srgbClr val="FFD624"/>
        </a:solidFill>
        <a:latin typeface="Verdana" pitchFamily="34" charset="0"/>
        <a:ea typeface="+mn-ea"/>
        <a:cs typeface="+mn-cs"/>
      </a:defRPr>
    </a:lvl6pPr>
    <a:lvl7pPr marL="2743200" algn="l" defTabSz="914400" rtl="0" eaLnBrk="1" latinLnBrk="0" hangingPunct="1">
      <a:defRPr sz="7600" b="1" kern="1200">
        <a:solidFill>
          <a:srgbClr val="FFD624"/>
        </a:solidFill>
        <a:latin typeface="Verdana" pitchFamily="34" charset="0"/>
        <a:ea typeface="+mn-ea"/>
        <a:cs typeface="+mn-cs"/>
      </a:defRPr>
    </a:lvl7pPr>
    <a:lvl8pPr marL="3200400" algn="l" defTabSz="914400" rtl="0" eaLnBrk="1" latinLnBrk="0" hangingPunct="1">
      <a:defRPr sz="7600" b="1" kern="1200">
        <a:solidFill>
          <a:srgbClr val="FFD624"/>
        </a:solidFill>
        <a:latin typeface="Verdana" pitchFamily="34" charset="0"/>
        <a:ea typeface="+mn-ea"/>
        <a:cs typeface="+mn-cs"/>
      </a:defRPr>
    </a:lvl8pPr>
    <a:lvl9pPr marL="3657600" algn="l" defTabSz="914400" rtl="0" eaLnBrk="1" latinLnBrk="0" hangingPunct="1">
      <a:defRPr sz="7600" b="1" kern="1200">
        <a:solidFill>
          <a:srgbClr val="FFD624"/>
        </a:solidFill>
        <a:latin typeface="Verdan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33"/>
    <a:srgbClr val="F74825"/>
    <a:srgbClr val="E75113"/>
    <a:srgbClr val="E7A525"/>
    <a:srgbClr val="E75213"/>
    <a:srgbClr val="7BA82B"/>
    <a:srgbClr val="99FF66"/>
    <a:srgbClr val="003366"/>
    <a:srgbClr val="336633"/>
    <a:srgbClr val="66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73" autoAdjust="0"/>
    <p:restoredTop sz="88114" autoAdjust="0"/>
  </p:normalViewPr>
  <p:slideViewPr>
    <p:cSldViewPr>
      <p:cViewPr>
        <p:scale>
          <a:sx n="102" d="100"/>
          <a:sy n="102" d="100"/>
        </p:scale>
        <p:origin x="-258" y="-72"/>
      </p:cViewPr>
      <p:guideLst>
        <p:guide orient="horz" pos="2160"/>
        <p:guide pos="28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7" d="100"/>
          <a:sy n="77" d="100"/>
        </p:scale>
        <p:origin x="-1674" y="-96"/>
      </p:cViewPr>
      <p:guideLst>
        <p:guide orient="horz" pos="3126"/>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1"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37892" name="Rectangle 4"/>
          <p:cNvSpPr>
            <a:spLocks noGrp="1" noChangeArrowheads="1"/>
          </p:cNvSpPr>
          <p:nvPr>
            <p:ph type="ftr" sz="quarter" idx="2"/>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7893" name="Rectangle 5"/>
          <p:cNvSpPr>
            <a:spLocks noGrp="1" noChangeArrowheads="1"/>
          </p:cNvSpPr>
          <p:nvPr>
            <p:ph type="sldNum" sz="quarter" idx="3"/>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5EC7A9CE-B5D3-4830-AA57-DD8049CE9F26}" type="slidenum">
              <a:rPr lang="en-GB"/>
              <a:pPr>
                <a:defRPr/>
              </a:pPr>
              <a:t>‹#›</a:t>
            </a:fld>
            <a:endParaRPr lang="en-GB"/>
          </a:p>
        </p:txBody>
      </p:sp>
    </p:spTree>
    <p:extLst>
      <p:ext uri="{BB962C8B-B14F-4D97-AF65-F5344CB8AC3E}">
        <p14:creationId xmlns:p14="http://schemas.microsoft.com/office/powerpoint/2010/main" val="15000963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67"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b="0">
                <a:solidFill>
                  <a:schemeClr val="tx1"/>
                </a:solidFill>
                <a:latin typeface="Arial" charset="0"/>
              </a:defRPr>
            </a:lvl1pPr>
          </a:lstStyle>
          <a:p>
            <a:pPr>
              <a:defRPr/>
            </a:pPr>
            <a:endParaRPr lang="en-GB"/>
          </a:p>
        </p:txBody>
      </p:sp>
      <p:sp>
        <p:nvSpPr>
          <p:cNvPr id="8196"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79450" y="4714875"/>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36870" name="Rectangle 6"/>
          <p:cNvSpPr>
            <a:spLocks noGrp="1" noChangeArrowheads="1"/>
          </p:cNvSpPr>
          <p:nvPr>
            <p:ph type="ftr" sz="quarter" idx="4"/>
          </p:nvPr>
        </p:nvSpPr>
        <p:spPr bwMode="auto">
          <a:xfrm>
            <a:off x="0"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b="0">
                <a:solidFill>
                  <a:schemeClr val="tx1"/>
                </a:solidFill>
                <a:latin typeface="Arial" charset="0"/>
              </a:defRPr>
            </a:lvl1pPr>
          </a:lstStyle>
          <a:p>
            <a:pPr>
              <a:defRPr/>
            </a:pPr>
            <a:endParaRPr lang="en-GB"/>
          </a:p>
        </p:txBody>
      </p:sp>
      <p:sp>
        <p:nvSpPr>
          <p:cNvPr id="36871" name="Rectangle 7"/>
          <p:cNvSpPr>
            <a:spLocks noGrp="1" noChangeArrowheads="1"/>
          </p:cNvSpPr>
          <p:nvPr>
            <p:ph type="sldNum" sz="quarter" idx="5"/>
          </p:nvPr>
        </p:nvSpPr>
        <p:spPr bwMode="auto">
          <a:xfrm>
            <a:off x="3849688" y="9428163"/>
            <a:ext cx="2946400"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b="0">
                <a:solidFill>
                  <a:schemeClr val="tx1"/>
                </a:solidFill>
                <a:latin typeface="Arial" charset="0"/>
              </a:defRPr>
            </a:lvl1pPr>
          </a:lstStyle>
          <a:p>
            <a:pPr>
              <a:defRPr/>
            </a:pPr>
            <a:fld id="{36441B25-C4D1-47DB-817D-B9C4FC5392FB}" type="slidenum">
              <a:rPr lang="en-GB"/>
              <a:pPr>
                <a:defRPr/>
              </a:pPr>
              <a:t>‹#›</a:t>
            </a:fld>
            <a:endParaRPr lang="en-GB"/>
          </a:p>
        </p:txBody>
      </p:sp>
    </p:spTree>
    <p:extLst>
      <p:ext uri="{BB962C8B-B14F-4D97-AF65-F5344CB8AC3E}">
        <p14:creationId xmlns:p14="http://schemas.microsoft.com/office/powerpoint/2010/main" val="8074065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apacity4dev.ec.europa.eu/eyd2015/"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apacity4dev.ec.europa.eu/eyd2015/"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a:t>
            </a:fld>
            <a:endParaRPr lang="en-GB"/>
          </a:p>
        </p:txBody>
      </p:sp>
    </p:spTree>
    <p:extLst>
      <p:ext uri="{BB962C8B-B14F-4D97-AF65-F5344CB8AC3E}">
        <p14:creationId xmlns:p14="http://schemas.microsoft.com/office/powerpoint/2010/main" val="8722677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Arial" charset="0"/>
                <a:ea typeface="+mn-ea"/>
                <a:cs typeface="+mn-cs"/>
              </a:rPr>
              <a:t>Join the</a:t>
            </a:r>
            <a:r>
              <a:rPr lang="en-GB" sz="1200" b="1" kern="1200" dirty="0" smtClean="0">
                <a:solidFill>
                  <a:schemeClr val="tx1"/>
                </a:solidFill>
                <a:effectLst/>
                <a:latin typeface="Arial" charset="0"/>
                <a:ea typeface="+mn-ea"/>
                <a:cs typeface="+mn-cs"/>
              </a:rPr>
              <a:t> EYD2015 Stakeholders Group </a:t>
            </a:r>
            <a:r>
              <a:rPr lang="en-GB" sz="1200" kern="1200" dirty="0" smtClean="0">
                <a:solidFill>
                  <a:schemeClr val="tx1"/>
                </a:solidFill>
                <a:effectLst/>
                <a:latin typeface="Arial" charset="0"/>
                <a:ea typeface="+mn-ea"/>
                <a:cs typeface="+mn-cs"/>
              </a:rPr>
              <a:t>on capacity4dev.eu where we post updates, background documents, and where we invite you to contribute your own ideas</a:t>
            </a:r>
            <a:r>
              <a:rPr lang="en-GB" sz="1200" b="1" kern="1200" dirty="0" smtClean="0">
                <a:solidFill>
                  <a:schemeClr val="tx1"/>
                </a:solidFill>
                <a:effectLst/>
                <a:latin typeface="Arial" charset="0"/>
                <a:ea typeface="+mn-ea"/>
                <a:cs typeface="+mn-cs"/>
              </a:rPr>
              <a:t>: </a:t>
            </a:r>
            <a:r>
              <a:rPr lang="en-GB" sz="1200" u="sng" kern="1200" dirty="0" smtClean="0">
                <a:solidFill>
                  <a:schemeClr val="tx1"/>
                </a:solidFill>
                <a:effectLst/>
                <a:latin typeface="Arial" charset="0"/>
                <a:ea typeface="+mn-ea"/>
                <a:cs typeface="+mn-cs"/>
                <a:hlinkClick r:id="rId3"/>
              </a:rPr>
              <a:t>http://capacity4dev.ec.europa.eu/eyd2015/</a:t>
            </a:r>
            <a:endParaRPr lang="en-GB" sz="1200" kern="1200" dirty="0" smtClean="0">
              <a:solidFill>
                <a:schemeClr val="tx1"/>
              </a:solidFill>
              <a:effectLst/>
              <a:latin typeface="Arial" charset="0"/>
              <a:ea typeface="+mn-ea"/>
              <a:cs typeface="+mn-cs"/>
            </a:endParaRPr>
          </a:p>
          <a:p>
            <a:r>
              <a:rPr lang="en-GB" sz="1200" b="1" u="none" strike="noStrike" kern="1200" dirty="0" smtClean="0">
                <a:solidFill>
                  <a:schemeClr val="tx1"/>
                </a:solidFill>
                <a:effectLst/>
                <a:latin typeface="Arial" charset="0"/>
                <a:ea typeface="+mn-ea"/>
                <a:cs typeface="+mn-cs"/>
              </a:rPr>
              <a:t> </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18</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GB" sz="1200" kern="1200" dirty="0" smtClean="0">
                <a:solidFill>
                  <a:schemeClr val="tx1"/>
                </a:solidFill>
                <a:effectLst/>
                <a:latin typeface="Arial" charset="0"/>
                <a:ea typeface="+mn-ea"/>
                <a:cs typeface="+mn-cs"/>
              </a:rPr>
              <a:t>Join the</a:t>
            </a:r>
            <a:r>
              <a:rPr lang="en-GB" sz="1200" b="1" kern="1200" dirty="0" smtClean="0">
                <a:solidFill>
                  <a:schemeClr val="tx1"/>
                </a:solidFill>
                <a:effectLst/>
                <a:latin typeface="Arial" charset="0"/>
                <a:ea typeface="+mn-ea"/>
                <a:cs typeface="+mn-cs"/>
              </a:rPr>
              <a:t> EYD2015 Stakeholders Group </a:t>
            </a:r>
            <a:r>
              <a:rPr lang="en-GB" sz="1200" kern="1200" dirty="0" smtClean="0">
                <a:solidFill>
                  <a:schemeClr val="tx1"/>
                </a:solidFill>
                <a:effectLst/>
                <a:latin typeface="Arial" charset="0"/>
                <a:ea typeface="+mn-ea"/>
                <a:cs typeface="+mn-cs"/>
              </a:rPr>
              <a:t>on capacity4dev.eu where we post updates, background documents, and where we invite you to contribute your own ideas</a:t>
            </a:r>
            <a:r>
              <a:rPr lang="en-GB" sz="1200" b="1" kern="1200" dirty="0" smtClean="0">
                <a:solidFill>
                  <a:schemeClr val="tx1"/>
                </a:solidFill>
                <a:effectLst/>
                <a:latin typeface="Arial" charset="0"/>
                <a:ea typeface="+mn-ea"/>
                <a:cs typeface="+mn-cs"/>
              </a:rPr>
              <a:t>: </a:t>
            </a:r>
            <a:r>
              <a:rPr lang="en-GB" sz="1200" u="sng" kern="1200" dirty="0" smtClean="0">
                <a:solidFill>
                  <a:schemeClr val="tx1"/>
                </a:solidFill>
                <a:effectLst/>
                <a:latin typeface="Arial" charset="0"/>
                <a:ea typeface="+mn-ea"/>
                <a:cs typeface="+mn-cs"/>
                <a:hlinkClick r:id="rId3"/>
              </a:rPr>
              <a:t>http://capacity4dev.ec.europa.eu/eyd2015/</a:t>
            </a:r>
            <a:endParaRPr lang="en-GB" sz="1200" kern="1200" dirty="0" smtClean="0">
              <a:solidFill>
                <a:schemeClr val="tx1"/>
              </a:solidFill>
              <a:effectLst/>
              <a:latin typeface="Arial" charset="0"/>
              <a:ea typeface="+mn-ea"/>
              <a:cs typeface="+mn-cs"/>
            </a:endParaRPr>
          </a:p>
          <a:p>
            <a:r>
              <a:rPr lang="en-GB" sz="1200" b="1" u="none" strike="noStrike" kern="1200" dirty="0" smtClean="0">
                <a:solidFill>
                  <a:schemeClr val="tx1"/>
                </a:solidFill>
                <a:effectLst/>
                <a:latin typeface="Arial" charset="0"/>
                <a:ea typeface="+mn-ea"/>
                <a:cs typeface="+mn-cs"/>
              </a:rPr>
              <a:t> </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19</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20</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21</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22</a:t>
            </a:fld>
            <a:endParaRPr lang="en-GB"/>
          </a:p>
        </p:txBody>
      </p:sp>
    </p:spTree>
    <p:extLst>
      <p:ext uri="{BB962C8B-B14F-4D97-AF65-F5344CB8AC3E}">
        <p14:creationId xmlns:p14="http://schemas.microsoft.com/office/powerpoint/2010/main" val="1765956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2015 is collectively regarded as a special year to hold the EYD205 with the imminent deadline for meeting the 2015 Millennium Development Goals (or MDGs) and for their replacements to be put in place. 2015 is therefore the ideal time to look at what has been achieved so far, and most importantly, what still needs to be done. </a:t>
            </a:r>
          </a:p>
          <a:p>
            <a:r>
              <a:rPr lang="en-GB" sz="1200" kern="1200" dirty="0" smtClean="0">
                <a:solidFill>
                  <a:schemeClr val="tx1"/>
                </a:solidFill>
                <a:effectLst/>
                <a:latin typeface="Arial" charset="0"/>
                <a:ea typeface="+mn-ea"/>
                <a:cs typeface="+mn-cs"/>
              </a:rPr>
              <a:t>As the first ever European Year dealing with ‘external action’ of the EU, this will provide us with an unparalleled opportunity to engage with EU citizens, to showcase our strong commitment to eradicating poverty worldwide and to inform them how every euro of support does make a difference in the lives of so many, in some of the world’s poorest countries.</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3</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Arial" charset="0"/>
                <a:ea typeface="+mn-ea"/>
                <a:cs typeface="+mn-cs"/>
              </a:rPr>
              <a:t>A top priority for citizens</a:t>
            </a:r>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A 2013 </a:t>
            </a:r>
            <a:r>
              <a:rPr lang="en-GB" sz="1200" kern="1200" dirty="0" err="1" smtClean="0">
                <a:solidFill>
                  <a:schemeClr val="tx1"/>
                </a:solidFill>
                <a:effectLst/>
                <a:latin typeface="Arial" charset="0"/>
                <a:ea typeface="+mn-ea"/>
                <a:cs typeface="+mn-cs"/>
              </a:rPr>
              <a:t>Eurobarometer</a:t>
            </a:r>
            <a:r>
              <a:rPr lang="en-GB" sz="1200" kern="1200" dirty="0" smtClean="0">
                <a:solidFill>
                  <a:schemeClr val="tx1"/>
                </a:solidFill>
                <a:effectLst/>
                <a:latin typeface="Arial" charset="0"/>
                <a:ea typeface="+mn-ea"/>
                <a:cs typeface="+mn-cs"/>
              </a:rPr>
              <a:t> shows two thirds of EU citizens think tackling poverty in developing countries should be one of the EU's main priorities; 83% believe that it is important </a:t>
            </a:r>
            <a:br>
              <a:rPr lang="en-GB" sz="1200" kern="1200" dirty="0" smtClean="0">
                <a:solidFill>
                  <a:schemeClr val="tx1"/>
                </a:solidFill>
                <a:effectLst/>
                <a:latin typeface="Arial" charset="0"/>
                <a:ea typeface="+mn-ea"/>
                <a:cs typeface="+mn-cs"/>
              </a:rPr>
            </a:br>
            <a:r>
              <a:rPr lang="en-GB" sz="1200" kern="1200" dirty="0" smtClean="0">
                <a:solidFill>
                  <a:schemeClr val="tx1"/>
                </a:solidFill>
                <a:effectLst/>
                <a:latin typeface="Arial" charset="0"/>
                <a:ea typeface="+mn-ea"/>
                <a:cs typeface="+mn-cs"/>
              </a:rPr>
              <a:t>to help people in developing countries.</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4</a:t>
            </a:fld>
            <a:endParaRPr lang="en-GB"/>
          </a:p>
        </p:txBody>
      </p:sp>
    </p:spTree>
    <p:extLst>
      <p:ext uri="{BB962C8B-B14F-4D97-AF65-F5344CB8AC3E}">
        <p14:creationId xmlns:p14="http://schemas.microsoft.com/office/powerpoint/2010/main" val="2074082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smtClean="0">
                <a:solidFill>
                  <a:schemeClr val="tx1"/>
                </a:solidFill>
                <a:effectLst/>
                <a:latin typeface="Arial" charset="0"/>
                <a:ea typeface="+mn-ea"/>
                <a:cs typeface="+mn-cs"/>
              </a:rPr>
              <a:t>Low levels of awareness</a:t>
            </a:r>
            <a:endParaRPr lang="en-GB" sz="1200" kern="1200" dirty="0" smtClean="0">
              <a:solidFill>
                <a:schemeClr val="tx1"/>
              </a:solidFill>
              <a:effectLst/>
              <a:latin typeface="Arial" charset="0"/>
              <a:ea typeface="+mn-ea"/>
              <a:cs typeface="+mn-cs"/>
            </a:endParaRPr>
          </a:p>
          <a:p>
            <a:r>
              <a:rPr lang="en-GB" sz="1200" kern="1200" dirty="0" smtClean="0">
                <a:solidFill>
                  <a:schemeClr val="tx1"/>
                </a:solidFill>
                <a:effectLst/>
                <a:latin typeface="Arial" charset="0"/>
                <a:ea typeface="+mn-ea"/>
                <a:cs typeface="+mn-cs"/>
              </a:rPr>
              <a:t>44% of Europeans have no knowledge about where their country's development aid goes and 53% say they know nothing about where EU aid goes. Only 6% have heard of the MDGs and know what they are.</a:t>
            </a:r>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5</a:t>
            </a:fld>
            <a:endParaRPr lang="en-GB"/>
          </a:p>
        </p:txBody>
      </p:sp>
    </p:spTree>
    <p:extLst>
      <p:ext uri="{BB962C8B-B14F-4D97-AF65-F5344CB8AC3E}">
        <p14:creationId xmlns:p14="http://schemas.microsoft.com/office/powerpoint/2010/main" val="2074082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336633"/>
              </a:solidFill>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6</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9</a:t>
            </a:fld>
            <a:endParaRPr lang="en-GB"/>
          </a:p>
        </p:txBody>
      </p:sp>
    </p:spTree>
    <p:extLst>
      <p:ext uri="{BB962C8B-B14F-4D97-AF65-F5344CB8AC3E}">
        <p14:creationId xmlns:p14="http://schemas.microsoft.com/office/powerpoint/2010/main" val="34847895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solidFill>
                <a:srgbClr val="336633"/>
              </a:solidFill>
            </a:endParaRPr>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11</a:t>
            </a:fld>
            <a:endParaRPr lang="en-GB"/>
          </a:p>
        </p:txBody>
      </p:sp>
    </p:spTree>
    <p:extLst>
      <p:ext uri="{BB962C8B-B14F-4D97-AF65-F5344CB8AC3E}">
        <p14:creationId xmlns:p14="http://schemas.microsoft.com/office/powerpoint/2010/main" val="21238220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12</a:t>
            </a:fld>
            <a:endParaRPr lang="en-GB"/>
          </a:p>
        </p:txBody>
      </p:sp>
    </p:spTree>
    <p:extLst>
      <p:ext uri="{BB962C8B-B14F-4D97-AF65-F5344CB8AC3E}">
        <p14:creationId xmlns:p14="http://schemas.microsoft.com/office/powerpoint/2010/main" val="872267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36441B25-C4D1-47DB-817D-B9C4FC5392FB}" type="slidenum">
              <a:rPr lang="en-GB" smtClean="0"/>
              <a:pPr>
                <a:defRPr/>
              </a:pPr>
              <a:t>17</a:t>
            </a:fld>
            <a:endParaRPr lang="en-GB"/>
          </a:p>
        </p:txBody>
      </p:sp>
    </p:spTree>
    <p:extLst>
      <p:ext uri="{BB962C8B-B14F-4D97-AF65-F5344CB8AC3E}">
        <p14:creationId xmlns:p14="http://schemas.microsoft.com/office/powerpoint/2010/main" val="87226777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Rectangle 3"/>
          <p:cNvSpPr>
            <a:spLocks noChangeArrowheads="1"/>
          </p:cNvSpPr>
          <p:nvPr userDrawn="1"/>
        </p:nvSpPr>
        <p:spPr bwMode="auto">
          <a:xfrm>
            <a:off x="0" y="1093256"/>
            <a:ext cx="9144000" cy="5796000"/>
          </a:xfrm>
          <a:prstGeom prst="rect">
            <a:avLst/>
          </a:prstGeom>
          <a:solidFill>
            <a:schemeClr val="accent6"/>
          </a:solidFill>
          <a:ln w="63500" algn="ctr">
            <a:noFill/>
            <a:miter lim="800000"/>
            <a:headEnd/>
            <a:tailEnd/>
          </a:ln>
          <a:effectLst/>
        </p:spPr>
        <p:txBody>
          <a:bodyPr anchor="ctr"/>
          <a:lstStyle/>
          <a:p>
            <a:pPr algn="ctr" defTabSz="457200" fontAlgn="auto">
              <a:spcBef>
                <a:spcPts val="0"/>
              </a:spcBef>
              <a:spcAft>
                <a:spcPts val="0"/>
              </a:spcAft>
              <a:defRPr/>
            </a:pPr>
            <a:endParaRPr lang="en-US" sz="1800" b="0">
              <a:solidFill>
                <a:schemeClr val="lt1"/>
              </a:solidFill>
              <a:latin typeface="+mn-lt"/>
            </a:endParaRPr>
          </a:p>
        </p:txBody>
      </p:sp>
      <p:sp>
        <p:nvSpPr>
          <p:cNvPr id="2" name="Title 1"/>
          <p:cNvSpPr>
            <a:spLocks noGrp="1"/>
          </p:cNvSpPr>
          <p:nvPr>
            <p:ph type="title" hasCustomPrompt="1"/>
          </p:nvPr>
        </p:nvSpPr>
        <p:spPr>
          <a:xfrm>
            <a:off x="0" y="1700808"/>
            <a:ext cx="9144000" cy="4318992"/>
          </a:xfrm>
        </p:spPr>
        <p:txBody>
          <a:bodyPr wrap="square"/>
          <a:lstStyle>
            <a:lvl1pPr algn="ctr">
              <a:defRPr sz="6600" b="0">
                <a:solidFill>
                  <a:schemeClr val="bg1"/>
                </a:solidFill>
                <a:effectLst>
                  <a:outerShdw blurRad="127000" dist="63500" dir="2400000" algn="tl" rotWithShape="0">
                    <a:srgbClr val="000000">
                      <a:alpha val="50000"/>
                    </a:srgbClr>
                  </a:outerShdw>
                </a:effectLst>
              </a:defRPr>
            </a:lvl1pPr>
          </a:lstStyle>
          <a:p>
            <a:r>
              <a:rPr lang="en-GB" dirty="0" smtClean="0"/>
              <a:t>Title</a:t>
            </a:r>
            <a:endParaRPr lang="en-GB" dirty="0"/>
          </a:p>
        </p:txBody>
      </p:sp>
      <p:pic>
        <p:nvPicPr>
          <p:cNvPr id="5" name="Picture 2" descr="C:\DOCUME~1\lenain\LOCALS~1\Temp\7zEAD.tmp\LOGO-CE for Devco EN Positive.png"/>
          <p:cNvPicPr>
            <a:picLocks noChangeAspect="1" noChangeArrowheads="1"/>
          </p:cNvPicPr>
          <p:nvPr userDrawn="1"/>
        </p:nvPicPr>
        <p:blipFill>
          <a:blip r:embed="rId2" cstate="print"/>
          <a:srcRect b="24780"/>
          <a:stretch>
            <a:fillRect/>
          </a:stretch>
        </p:blipFill>
        <p:spPr bwMode="auto">
          <a:xfrm>
            <a:off x="3650400" y="324000"/>
            <a:ext cx="1811933" cy="1050693"/>
          </a:xfrm>
          <a:prstGeom prst="rect">
            <a:avLst/>
          </a:prstGeom>
          <a:noFill/>
        </p:spPr>
      </p:pic>
      <p:sp>
        <p:nvSpPr>
          <p:cNvPr id="10" name="Rectangle 9"/>
          <p:cNvSpPr/>
          <p:nvPr userDrawn="1"/>
        </p:nvSpPr>
        <p:spPr>
          <a:xfrm>
            <a:off x="4219425" y="1368000"/>
            <a:ext cx="684000" cy="432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1026" name="Rectangle 2"/>
          <p:cNvSpPr>
            <a:spLocks noChangeArrowheads="1"/>
          </p:cNvSpPr>
          <p:nvPr userDrawn="1"/>
        </p:nvSpPr>
        <p:spPr bwMode="auto">
          <a:xfrm>
            <a:off x="4219200" y="6436800"/>
            <a:ext cx="687600" cy="457200"/>
          </a:xfrm>
          <a:prstGeom prst="rect">
            <a:avLst/>
          </a:prstGeom>
          <a:solidFill>
            <a:schemeClr val="bg1"/>
          </a:solidFill>
          <a:ln w="9525">
            <a:noFill/>
            <a:miter lim="800000"/>
            <a:headEnd/>
            <a:tailEnd/>
          </a:ln>
          <a:effectLst/>
        </p:spPr>
        <p:txBody>
          <a:bodyPr vert="horz" wrap="square" lIns="91440" tIns="45720" rIns="91440" bIns="45720" numCol="1" anchor="t" anchorCtr="0" compatLnSpc="1">
            <a:prstTxWarp prst="textNoShape">
              <a:avLst/>
            </a:prstTxWarp>
          </a:bodyPr>
          <a:lstStyle/>
          <a:p>
            <a:endParaRPr lang="en-GB"/>
          </a:p>
        </p:txBody>
      </p:sp>
      <p:pic>
        <p:nvPicPr>
          <p:cNvPr id="8" name="Picture 7" descr="C:\DOCUME~1\lenain\LOCALS~1\Temp\7zEC0.tmp\Footer Box Devco EuropeAid Transparent.png"/>
          <p:cNvPicPr/>
          <p:nvPr userDrawn="1"/>
        </p:nvPicPr>
        <p:blipFill>
          <a:blip r:embed="rId3" cstate="print">
            <a:duotone>
              <a:prstClr val="black"/>
              <a:srgbClr val="E75213">
                <a:tint val="45000"/>
                <a:satMod val="400000"/>
              </a:srgbClr>
            </a:duotone>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rcRect/>
          <a:stretch>
            <a:fillRect/>
          </a:stretch>
        </p:blipFill>
        <p:spPr bwMode="auto">
          <a:xfrm>
            <a:off x="4219200" y="6428184"/>
            <a:ext cx="696931" cy="457200"/>
          </a:xfrm>
          <a:prstGeom prst="rect">
            <a:avLst/>
          </a:prstGeom>
          <a:solidFill>
            <a:srgbClr val="E75113"/>
          </a:solidFill>
          <a:ln w="9525">
            <a:noFill/>
            <a:miter lim="800000"/>
            <a:headEnd/>
            <a:tailEnd/>
          </a:ln>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12" name="Rectangle 11"/>
          <p:cNvSpPr/>
          <p:nvPr userDrawn="1"/>
        </p:nvSpPr>
        <p:spPr>
          <a:xfrm>
            <a:off x="4255200" y="6458400"/>
            <a:ext cx="612000" cy="406800"/>
          </a:xfrm>
          <a:prstGeom prst="rect">
            <a:avLst/>
          </a:prstGeom>
          <a:solidFill>
            <a:srgbClr val="E95D0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
        <p:nvSpPr>
          <p:cNvPr id="4" name="Rectangle 3"/>
          <p:cNvSpPr/>
          <p:nvPr userDrawn="1"/>
        </p:nvSpPr>
        <p:spPr>
          <a:xfrm>
            <a:off x="0" y="0"/>
            <a:ext cx="9144000" cy="989013"/>
          </a:xfrm>
          <a:prstGeom prst="rect">
            <a:avLst/>
          </a:prstGeom>
          <a:solidFill>
            <a:srgbClr val="E75113"/>
          </a:solidFill>
          <a:ln w="3175">
            <a:no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b="0">
              <a:solidFill>
                <a:srgbClr val="FF0000"/>
              </a:solidFill>
            </a:endParaRPr>
          </a:p>
        </p:txBody>
      </p:sp>
      <p:sp>
        <p:nvSpPr>
          <p:cNvPr id="2" name="Title 1"/>
          <p:cNvSpPr>
            <a:spLocks noGrp="1"/>
          </p:cNvSpPr>
          <p:nvPr>
            <p:ph type="title"/>
          </p:nvPr>
        </p:nvSpPr>
        <p:spPr>
          <a:xfrm>
            <a:off x="468313" y="1447800"/>
            <a:ext cx="8229600" cy="1143000"/>
          </a:xfrm>
        </p:spPr>
        <p:txBody>
          <a:bodyPr anchor="t"/>
          <a:lstStyle>
            <a:lvl1pPr>
              <a:defRPr sz="2400"/>
            </a:lvl1pPr>
          </a:lstStyle>
          <a:p>
            <a:r>
              <a:rPr lang="en-US" dirty="0" smtClean="0"/>
              <a:t>Click to edit Master title style</a:t>
            </a:r>
            <a:endParaRPr lang="en-GB" dirty="0"/>
          </a:p>
        </p:txBody>
      </p:sp>
      <p:sp>
        <p:nvSpPr>
          <p:cNvPr id="11" name="Content Placeholder 2"/>
          <p:cNvSpPr>
            <a:spLocks noGrp="1"/>
          </p:cNvSpPr>
          <p:nvPr>
            <p:ph idx="1"/>
          </p:nvPr>
        </p:nvSpPr>
        <p:spPr>
          <a:xfrm>
            <a:off x="457200" y="2636912"/>
            <a:ext cx="8229600" cy="338447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pic>
        <p:nvPicPr>
          <p:cNvPr id="2050" name="Picture 2" descr="C:\DOCUME~1\lenain\LOCALS~1\Temp\7zEB0.tmp\LOGO-CE for Devco EN Negative.png"/>
          <p:cNvPicPr>
            <a:picLocks noChangeAspect="1" noChangeArrowheads="1"/>
          </p:cNvPicPr>
          <p:nvPr userDrawn="1"/>
        </p:nvPicPr>
        <p:blipFill>
          <a:blip r:embed="rId2" cstate="print"/>
          <a:srcRect b="24780"/>
          <a:stretch>
            <a:fillRect/>
          </a:stretch>
        </p:blipFill>
        <p:spPr bwMode="auto">
          <a:xfrm>
            <a:off x="3754800" y="306000"/>
            <a:ext cx="1620466" cy="939673"/>
          </a:xfrm>
          <a:prstGeom prst="rect">
            <a:avLst/>
          </a:prstGeom>
          <a:noFill/>
        </p:spPr>
      </p:pic>
      <p:pic>
        <p:nvPicPr>
          <p:cNvPr id="10" name="Picture 9" descr="C:\DOCUME~1\lenain\LOCALS~1\Temp\7zEC0.tmp\Footer Box Devco EuropeAid Transparent.png"/>
          <p:cNvPicPr>
            <a:picLocks noChangeAspect="1"/>
          </p:cNvPicPr>
          <p:nvPr userDrawn="1"/>
        </p:nvPicPr>
        <p:blipFill>
          <a:blip r:embed="rId3" cstate="print"/>
          <a:srcRect/>
          <a:stretch>
            <a:fillRect/>
          </a:stretch>
        </p:blipFill>
        <p:spPr bwMode="auto">
          <a:xfrm>
            <a:off x="4255200" y="6458400"/>
            <a:ext cx="611802" cy="406800"/>
          </a:xfrm>
          <a:prstGeom prst="rect">
            <a:avLst/>
          </a:prstGeom>
          <a:solidFill>
            <a:srgbClr val="E75113"/>
          </a:solidFill>
          <a:ln w="9525">
            <a:noFill/>
            <a:miter lim="800000"/>
            <a:headEnd/>
            <a:tailEnd/>
          </a:ln>
        </p:spPr>
      </p:pic>
      <p:sp>
        <p:nvSpPr>
          <p:cNvPr id="14" name="Rectangle 13"/>
          <p:cNvSpPr/>
          <p:nvPr userDrawn="1"/>
        </p:nvSpPr>
        <p:spPr>
          <a:xfrm>
            <a:off x="4263750" y="1241425"/>
            <a:ext cx="604800" cy="36000"/>
          </a:xfrm>
          <a:prstGeom prst="rect">
            <a:avLst/>
          </a:prstGeom>
          <a:solidFill>
            <a:srgbClr val="E7511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fontAlgn="auto">
              <a:spcBef>
                <a:spcPts val="0"/>
              </a:spcBef>
              <a:spcAft>
                <a:spcPts val="0"/>
              </a:spcAft>
            </a:pPr>
            <a:endParaRPr lang="en-GB" sz="1800" b="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68313" y="475200"/>
            <a:ext cx="8229600" cy="936625"/>
          </a:xfrm>
        </p:spPr>
        <p:txBody>
          <a:bodyPr/>
          <a:lstStyle/>
          <a:p>
            <a:r>
              <a:rPr lang="en-US" dirty="0" smtClean="0"/>
              <a:t>Click to edit Master title style</a:t>
            </a:r>
            <a:endParaRPr lang="en-GB" dirty="0"/>
          </a:p>
        </p:txBody>
      </p:sp>
      <p:sp>
        <p:nvSpPr>
          <p:cNvPr id="11" name="Content Placeholder 2"/>
          <p:cNvSpPr>
            <a:spLocks noGrp="1"/>
          </p:cNvSpPr>
          <p:nvPr>
            <p:ph idx="1"/>
          </p:nvPr>
        </p:nvSpPr>
        <p:spPr>
          <a:xfrm>
            <a:off x="457200" y="1764000"/>
            <a:ext cx="8229600" cy="3969256"/>
          </a:xfrm>
        </p:spPr>
        <p:txBody>
          <a:bodyPr/>
          <a:lstStyle>
            <a:lvl1pPr marL="0" indent="-342900">
              <a:buClr>
                <a:srgbClr val="0F5494"/>
              </a:buClr>
              <a:buSzPct val="120000"/>
              <a:buFont typeface="Arial" pitchFamily="34" charset="0"/>
              <a:buNone/>
              <a:defRPr/>
            </a:lvl1pPr>
            <a:lvl2pPr>
              <a:buClr>
                <a:srgbClr val="009FBA"/>
              </a:buClr>
              <a:defRPr/>
            </a:lvl2pPr>
            <a:lvl3pPr>
              <a:buFontTx/>
              <a:buChar char="-"/>
              <a:defRPr/>
            </a:lvl3pPr>
          </a:lstStyle>
          <a:p>
            <a:pPr lvl="0"/>
            <a:r>
              <a:rPr lang="en-US" dirty="0" smtClean="0"/>
              <a:t>Click to edit Master text styles</a:t>
            </a:r>
          </a:p>
          <a:p>
            <a:pPr lvl="1"/>
            <a:r>
              <a:rPr lang="en-US" dirty="0" smtClean="0"/>
              <a:t>Second level</a:t>
            </a:r>
          </a:p>
          <a:p>
            <a:pPr lvl="2"/>
            <a:r>
              <a:rPr lang="en-US" dirty="0" smtClean="0"/>
              <a:t>Third level</a:t>
            </a:r>
          </a:p>
          <a:p>
            <a:pPr lvl="2"/>
            <a:endParaRPr lang="en-US" dirty="0" smtClean="0"/>
          </a:p>
        </p:txBody>
      </p:sp>
      <p:sp>
        <p:nvSpPr>
          <p:cNvPr id="19" name="Rectangle 6"/>
          <p:cNvSpPr>
            <a:spLocks noGrp="1" noChangeArrowheads="1"/>
          </p:cNvSpPr>
          <p:nvPr>
            <p:ph type="sldNum" sz="quarter" idx="12"/>
          </p:nvPr>
        </p:nvSpPr>
        <p:spPr>
          <a:xfrm>
            <a:off x="6553200" y="6093296"/>
            <a:ext cx="2133600" cy="476250"/>
          </a:xfrm>
        </p:spPr>
        <p:txBody>
          <a:bodyPr/>
          <a:lstStyle>
            <a:lvl1pPr>
              <a:defRPr smtClean="0">
                <a:solidFill>
                  <a:srgbClr val="336633"/>
                </a:solidFill>
              </a:defRPr>
            </a:lvl1pPr>
          </a:lstStyle>
          <a:p>
            <a:pPr>
              <a:defRPr/>
            </a:pPr>
            <a:fld id="{2BB59E6E-B967-488E-B209-8B7FA0D7AF9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cSld name="Title Slide">
    <p:spTree>
      <p:nvGrpSpPr>
        <p:cNvPr id="1" name=""/>
        <p:cNvGrpSpPr/>
        <p:nvPr/>
      </p:nvGrpSpPr>
      <p:grpSpPr>
        <a:xfrm>
          <a:off x="0" y="0"/>
          <a:ext cx="0" cy="0"/>
          <a:chOff x="0" y="0"/>
          <a:chExt cx="0" cy="0"/>
        </a:xfrm>
      </p:grpSpPr>
      <p:sp>
        <p:nvSpPr>
          <p:cNvPr id="4" name="Rectangle 3"/>
          <p:cNvSpPr>
            <a:spLocks noChangeArrowheads="1"/>
          </p:cNvSpPr>
          <p:nvPr/>
        </p:nvSpPr>
        <p:spPr bwMode="auto">
          <a:xfrm>
            <a:off x="0" y="981075"/>
            <a:ext cx="9180513" cy="5876925"/>
          </a:xfrm>
          <a:prstGeom prst="rect">
            <a:avLst/>
          </a:prstGeom>
          <a:solidFill>
            <a:srgbClr val="0F5494"/>
          </a:solidFill>
          <a:ln w="25400"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1200">
                <a:solidFill>
                  <a:srgbClr val="0F5494"/>
                </a:solidFill>
                <a:latin typeface="Verdana" pitchFamily="34" charset="0"/>
              </a:defRPr>
            </a:lvl1pPr>
            <a:lvl2pPr marL="742950" indent="-285750" defTabSz="457200" eaLnBrk="0" hangingPunct="0">
              <a:defRPr sz="1200">
                <a:solidFill>
                  <a:srgbClr val="0F5494"/>
                </a:solidFill>
                <a:latin typeface="Verdana" pitchFamily="34" charset="0"/>
              </a:defRPr>
            </a:lvl2pPr>
            <a:lvl3pPr marL="1143000" indent="-228600" defTabSz="457200" eaLnBrk="0" hangingPunct="0">
              <a:defRPr sz="1200">
                <a:solidFill>
                  <a:srgbClr val="0F5494"/>
                </a:solidFill>
                <a:latin typeface="Verdana" pitchFamily="34" charset="0"/>
              </a:defRPr>
            </a:lvl3pPr>
            <a:lvl4pPr marL="1600200" indent="-228600" defTabSz="457200" eaLnBrk="0" hangingPunct="0">
              <a:defRPr sz="1200">
                <a:solidFill>
                  <a:srgbClr val="0F5494"/>
                </a:solidFill>
                <a:latin typeface="Verdana" pitchFamily="34" charset="0"/>
              </a:defRPr>
            </a:lvl4pPr>
            <a:lvl5pPr marL="2057400" indent="-228600" defTabSz="457200" eaLnBrk="0" hangingPunct="0">
              <a:defRPr sz="1200">
                <a:solidFill>
                  <a:srgbClr val="0F5494"/>
                </a:solidFill>
                <a:latin typeface="Verdana" pitchFamily="34" charset="0"/>
              </a:defRPr>
            </a:lvl5pPr>
            <a:lvl6pPr marL="2514600" indent="-228600" defTabSz="457200" eaLnBrk="0" fontAlgn="base" hangingPunct="0">
              <a:spcBef>
                <a:spcPct val="0"/>
              </a:spcBef>
              <a:spcAft>
                <a:spcPct val="0"/>
              </a:spcAft>
              <a:defRPr sz="1200">
                <a:solidFill>
                  <a:srgbClr val="0F5494"/>
                </a:solidFill>
                <a:latin typeface="Verdana" pitchFamily="34" charset="0"/>
              </a:defRPr>
            </a:lvl6pPr>
            <a:lvl7pPr marL="2971800" indent="-228600" defTabSz="457200" eaLnBrk="0" fontAlgn="base" hangingPunct="0">
              <a:spcBef>
                <a:spcPct val="0"/>
              </a:spcBef>
              <a:spcAft>
                <a:spcPct val="0"/>
              </a:spcAft>
              <a:defRPr sz="1200">
                <a:solidFill>
                  <a:srgbClr val="0F5494"/>
                </a:solidFill>
                <a:latin typeface="Verdana" pitchFamily="34" charset="0"/>
              </a:defRPr>
            </a:lvl7pPr>
            <a:lvl8pPr marL="3429000" indent="-228600" defTabSz="457200" eaLnBrk="0" fontAlgn="base" hangingPunct="0">
              <a:spcBef>
                <a:spcPct val="0"/>
              </a:spcBef>
              <a:spcAft>
                <a:spcPct val="0"/>
              </a:spcAft>
              <a:defRPr sz="1200">
                <a:solidFill>
                  <a:srgbClr val="0F5494"/>
                </a:solidFill>
                <a:latin typeface="Verdana" pitchFamily="34" charset="0"/>
              </a:defRPr>
            </a:lvl8pPr>
            <a:lvl9pPr marL="3886200" indent="-228600" defTabSz="457200" eaLnBrk="0" fontAlgn="base" hangingPunct="0">
              <a:spcBef>
                <a:spcPct val="0"/>
              </a:spcBef>
              <a:spcAft>
                <a:spcPct val="0"/>
              </a:spcAft>
              <a:defRPr sz="1200">
                <a:solidFill>
                  <a:srgbClr val="0F5494"/>
                </a:solidFill>
                <a:latin typeface="Verdana" pitchFamily="34" charset="0"/>
              </a:defRPr>
            </a:lvl9pPr>
          </a:lstStyle>
          <a:p>
            <a:pPr algn="ctr" eaLnBrk="1" hangingPunct="1">
              <a:defRPr/>
            </a:pPr>
            <a:endParaRPr lang="en-US" altLang="en-US" sz="1800" smtClean="0">
              <a:solidFill>
                <a:srgbClr val="FFFFFF"/>
              </a:solidFill>
            </a:endParaRPr>
          </a:p>
        </p:txBody>
      </p:sp>
      <p:pic>
        <p:nvPicPr>
          <p:cNvPr id="5" name="Picture 6" descr="LOGO CE-EN-quadri.eps"/>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7638" y="258763"/>
            <a:ext cx="1436687"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userDrawn="1"/>
        </p:nvSpPr>
        <p:spPr>
          <a:xfrm>
            <a:off x="4267200" y="6659563"/>
            <a:ext cx="611188"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fontAlgn="auto">
              <a:spcBef>
                <a:spcPts val="0"/>
              </a:spcBef>
              <a:spcAft>
                <a:spcPts val="0"/>
              </a:spcAft>
              <a:defRPr/>
            </a:pPr>
            <a:endParaRPr lang="en-US" sz="1800"/>
          </a:p>
        </p:txBody>
      </p:sp>
      <p:sp>
        <p:nvSpPr>
          <p:cNvPr id="3076" name="Rectangle 4"/>
          <p:cNvSpPr>
            <a:spLocks noGrp="1" noChangeArrowheads="1"/>
          </p:cNvSpPr>
          <p:nvPr>
            <p:ph type="ctrTitle"/>
          </p:nvPr>
        </p:nvSpPr>
        <p:spPr>
          <a:xfrm>
            <a:off x="3995738" y="2565400"/>
            <a:ext cx="5040312" cy="790575"/>
          </a:xfrm>
        </p:spPr>
        <p:txBody>
          <a:bodyPr/>
          <a:lstStyle>
            <a:lvl1pPr marL="3175">
              <a:defRPr sz="7600">
                <a:solidFill>
                  <a:srgbClr val="FFD624"/>
                </a:solidFill>
              </a:defRPr>
            </a:lvl1pPr>
          </a:lstStyle>
          <a:p>
            <a:pPr lvl="0"/>
            <a:r>
              <a:rPr lang="en-US" altLang="en-US" noProof="0" smtClean="0"/>
              <a:t>Click to edit Master title style</a:t>
            </a:r>
            <a:endParaRPr lang="en-GB" altLang="en-US" noProof="0" smtClean="0"/>
          </a:p>
        </p:txBody>
      </p:sp>
      <p:sp>
        <p:nvSpPr>
          <p:cNvPr id="3077" name="Rectangle 5"/>
          <p:cNvSpPr>
            <a:spLocks noGrp="1" noChangeArrowheads="1"/>
          </p:cNvSpPr>
          <p:nvPr>
            <p:ph type="subTitle" idx="1"/>
          </p:nvPr>
        </p:nvSpPr>
        <p:spPr>
          <a:xfrm>
            <a:off x="611188" y="3716338"/>
            <a:ext cx="8532812" cy="1728787"/>
          </a:xfrm>
        </p:spPr>
        <p:txBody>
          <a:bodyPr/>
          <a:lstStyle>
            <a:lvl1pPr marL="0" indent="0">
              <a:buFontTx/>
              <a:buNone/>
              <a:defRPr sz="3000" b="1" i="0">
                <a:solidFill>
                  <a:schemeClr val="bg1"/>
                </a:solidFill>
              </a:defRPr>
            </a:lvl1pPr>
          </a:lstStyle>
          <a:p>
            <a:pPr lvl="0"/>
            <a:r>
              <a:rPr lang="en-US" altLang="en-US" noProof="0" smtClean="0"/>
              <a:t>Click to edit Master subtitle style</a:t>
            </a:r>
            <a:endParaRPr lang="en-GB" altLang="en-US" noProof="0" smtClean="0"/>
          </a:p>
        </p:txBody>
      </p:sp>
      <p:sp>
        <p:nvSpPr>
          <p:cNvPr id="7" name="Rectangle 6"/>
          <p:cNvSpPr>
            <a:spLocks noGrp="1" noChangeArrowheads="1"/>
          </p:cNvSpPr>
          <p:nvPr>
            <p:ph type="dt" sz="half" idx="10"/>
          </p:nvPr>
        </p:nvSpPr>
        <p:spPr/>
        <p:txBody>
          <a:bodyPr/>
          <a:lstStyle>
            <a:lvl1pPr>
              <a:defRPr sz="1200" b="1">
                <a:solidFill>
                  <a:schemeClr val="bg1"/>
                </a:solidFill>
                <a:latin typeface="+mn-lt"/>
              </a:defRPr>
            </a:lvl1pPr>
          </a:lstStyle>
          <a:p>
            <a:pPr>
              <a:defRPr/>
            </a:pPr>
            <a:endParaRPr lang="en-GB" altLang="en-US"/>
          </a:p>
        </p:txBody>
      </p:sp>
      <p:sp>
        <p:nvSpPr>
          <p:cNvPr id="8" name="Rectangle 7"/>
          <p:cNvSpPr>
            <a:spLocks noGrp="1" noChangeArrowheads="1"/>
          </p:cNvSpPr>
          <p:nvPr>
            <p:ph type="ftr" sz="quarter" idx="11"/>
          </p:nvPr>
        </p:nvSpPr>
        <p:spPr/>
        <p:txBody>
          <a:bodyPr/>
          <a:lstStyle>
            <a:lvl1pPr>
              <a:defRPr>
                <a:solidFill>
                  <a:schemeClr val="bg1"/>
                </a:solidFill>
                <a:latin typeface="+mn-lt"/>
              </a:defRPr>
            </a:lvl1pPr>
          </a:lstStyle>
          <a:p>
            <a:pPr>
              <a:defRPr/>
            </a:pPr>
            <a:endParaRPr lang="en-GB" altLang="en-US"/>
          </a:p>
        </p:txBody>
      </p:sp>
      <p:sp>
        <p:nvSpPr>
          <p:cNvPr id="9" name="Rectangle 8"/>
          <p:cNvSpPr>
            <a:spLocks noGrp="1" noChangeArrowheads="1"/>
          </p:cNvSpPr>
          <p:nvPr>
            <p:ph type="sldNum" sz="quarter" idx="12"/>
          </p:nvPr>
        </p:nvSpPr>
        <p:spPr/>
        <p:txBody>
          <a:bodyPr/>
          <a:lstStyle>
            <a:lvl1pPr>
              <a:defRPr>
                <a:solidFill>
                  <a:schemeClr val="bg1"/>
                </a:solidFill>
                <a:latin typeface="+mn-lt"/>
              </a:defRPr>
            </a:lvl1pPr>
          </a:lstStyle>
          <a:p>
            <a:pPr>
              <a:defRPr/>
            </a:pPr>
            <a:fld id="{135AC4B1-7DE8-45CB-A093-9C6175748144}" type="slidenum">
              <a:rPr lang="en-GB" altLang="en-US"/>
              <a:pPr>
                <a:defRPr/>
              </a:pPr>
              <a:t>‹#›</a:t>
            </a:fld>
            <a:endParaRPr lang="en-GB" altLang="en-US"/>
          </a:p>
        </p:txBody>
      </p:sp>
    </p:spTree>
    <p:extLst>
      <p:ext uri="{BB962C8B-B14F-4D97-AF65-F5344CB8AC3E}">
        <p14:creationId xmlns:p14="http://schemas.microsoft.com/office/powerpoint/2010/main" val="6590379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68313" y="1123951"/>
            <a:ext cx="8229600" cy="55244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GB" smtClean="0"/>
              <a:t>Lorem ipsum</a:t>
            </a:r>
          </a:p>
        </p:txBody>
      </p:sp>
      <p:sp>
        <p:nvSpPr>
          <p:cNvPr id="1027" name="Rectangle 3"/>
          <p:cNvSpPr>
            <a:spLocks noGrp="1" noChangeArrowheads="1"/>
          </p:cNvSpPr>
          <p:nvPr>
            <p:ph type="body" idx="1"/>
          </p:nvPr>
        </p:nvSpPr>
        <p:spPr bwMode="auto">
          <a:xfrm>
            <a:off x="457200" y="2387600"/>
            <a:ext cx="8229600" cy="36337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BE" dirty="0" smtClean="0"/>
              <a:t>Et </a:t>
            </a:r>
            <a:r>
              <a:rPr lang="fr-BE" dirty="0" err="1" smtClean="0"/>
              <a:t>dolor</a:t>
            </a:r>
            <a:r>
              <a:rPr lang="fr-BE" dirty="0" smtClean="0"/>
              <a:t> </a:t>
            </a:r>
            <a:r>
              <a:rPr lang="fr-BE" dirty="0" err="1" smtClean="0"/>
              <a:t>fragum</a:t>
            </a:r>
            <a:endParaRPr lang="en-GB" dirty="0" smtClean="0"/>
          </a:p>
          <a:p>
            <a:pPr lvl="1"/>
            <a:r>
              <a:rPr lang="en-GB" dirty="0" smtClean="0"/>
              <a:t>Et </a:t>
            </a:r>
            <a:r>
              <a:rPr lang="en-GB" dirty="0" err="1" smtClean="0"/>
              <a:t>dolor</a:t>
            </a:r>
            <a:r>
              <a:rPr lang="en-GB" dirty="0" smtClean="0"/>
              <a:t> </a:t>
            </a:r>
            <a:r>
              <a:rPr lang="en-GB" dirty="0" err="1" smtClean="0"/>
              <a:t>fragum</a:t>
            </a:r>
          </a:p>
          <a:p>
            <a:pPr lvl="2"/>
            <a:r>
              <a:rPr lang="en-GB" dirty="0" smtClean="0"/>
              <a:t>- Et </a:t>
            </a:r>
            <a:r>
              <a:rPr lang="en-GB" dirty="0" err="1" smtClean="0"/>
              <a:t>dolor</a:t>
            </a:r>
            <a:r>
              <a:rPr lang="en-GB" dirty="0" smtClean="0"/>
              <a:t> </a:t>
            </a:r>
            <a:r>
              <a:rPr lang="en-GB" dirty="0" err="1" smtClean="0"/>
              <a:t>fragum</a:t>
            </a:r>
            <a:endParaRPr lang="en-GB" dirty="0"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solidFill>
                  <a:schemeClr val="tx1"/>
                </a:solidFill>
                <a:latin typeface="+mj-lt"/>
              </a:defRPr>
            </a:lvl1pPr>
          </a:lstStyle>
          <a:p>
            <a:pPr>
              <a:defRPr/>
            </a:pPr>
            <a:endParaRPr lang="en-GB" dirty="0"/>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lang="en-GB" sz="1400" b="0" kern="1200" dirty="0">
                <a:solidFill>
                  <a:schemeClr val="tx1"/>
                </a:solidFill>
                <a:latin typeface="+mj-lt"/>
                <a:ea typeface="+mn-ea"/>
                <a:cs typeface="+mn-cs"/>
              </a:defRPr>
            </a:lvl1pPr>
          </a:lstStyle>
          <a:p>
            <a:pPr>
              <a:defRPr/>
            </a:pPr>
            <a:endParaRPr lang="en-US" dirty="0"/>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solidFill>
                  <a:schemeClr val="tx1"/>
                </a:solidFill>
                <a:latin typeface="Arial" charset="0"/>
              </a:defRPr>
            </a:lvl1pPr>
          </a:lstStyle>
          <a:p>
            <a:pPr>
              <a:defRPr/>
            </a:pPr>
            <a:fld id="{9C8D21B7-B314-438C-91E9-7FF9087DC078}" type="slidenum">
              <a:rPr lang="en-GB"/>
              <a:pPr>
                <a:defRPr/>
              </a:pPr>
              <a:t>‹#›</a:t>
            </a:fld>
            <a:endParaRPr lang="en-GB" dirty="0"/>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Lst>
  <p:timing>
    <p:tnLst>
      <p:par>
        <p:cTn id="1" dur="indefinite" restart="never" nodeType="tmRoot"/>
      </p:par>
    </p:tnLst>
  </p:timing>
  <p:hf hdr="0" ftr="0" dt="0"/>
  <p:txStyles>
    <p:title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0" indent="0" algn="l" rtl="0" eaLnBrk="0" fontAlgn="base" hangingPunct="0">
        <a:spcBef>
          <a:spcPts val="0"/>
        </a:spcBef>
        <a:spcAft>
          <a:spcPct val="0"/>
        </a:spcAft>
        <a:buClr>
          <a:srgbClr val="0F5494"/>
        </a:buClr>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669966"/>
        </a:buClr>
        <a:buChar char="•"/>
        <a:defRPr sz="2000" b="0">
          <a:solidFill>
            <a:srgbClr val="666666"/>
          </a:solidFill>
          <a:latin typeface="+mn-lt"/>
        </a:defRPr>
      </a:lvl2pPr>
      <a:lvl3pPr marL="1080000" indent="-360000" algn="l" rtl="0" eaLnBrk="0" fontAlgn="base" hangingPunct="0">
        <a:spcBef>
          <a:spcPts val="8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image" Target="../media/image28.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image" Target="../media/image21.png"/><Relationship Id="rId2" Type="http://schemas.openxmlformats.org/officeDocument/2006/relationships/notesSlide" Target="../notesSlides/notesSlide2.xml"/><Relationship Id="rId16"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 Id="rId14" Type="http://schemas.openxmlformats.org/officeDocument/2006/relationships/image" Target="../media/image18.png"/></Relationships>
</file>

<file path=ppt/slides/_rels/slide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pPr eaLnBrk="1" hangingPunct="1"/>
            <a:endParaRPr lang="en-US" altLang="en-US" smtClean="0"/>
          </a:p>
        </p:txBody>
      </p:sp>
      <p:sp>
        <p:nvSpPr>
          <p:cNvPr id="3075" name="Subtitle 2"/>
          <p:cNvSpPr>
            <a:spLocks noGrp="1"/>
          </p:cNvSpPr>
          <p:nvPr>
            <p:ph type="subTitle" idx="1"/>
          </p:nvPr>
        </p:nvSpPr>
        <p:spPr/>
        <p:txBody>
          <a:bodyPr/>
          <a:lstStyle/>
          <a:p>
            <a:pPr eaLnBrk="1" hangingPunct="1"/>
            <a:endParaRPr lang="en-US" altLang="en-US" smtClean="0"/>
          </a:p>
        </p:txBody>
      </p:sp>
      <p:pic>
        <p:nvPicPr>
          <p:cNvPr id="3076" name="Picture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0200" y="-53975"/>
            <a:ext cx="9804400" cy="693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092502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spcAft>
                <a:spcPts val="0"/>
              </a:spcAft>
            </a:pPr>
            <a:r>
              <a:rPr lang="en-GB" sz="2800" dirty="0" smtClean="0"/>
              <a:t>EYD2015 is a shared opportunity not just for the Commission or </a:t>
            </a:r>
            <a:r>
              <a:rPr lang="en-GB" sz="2800" dirty="0" err="1" smtClean="0"/>
              <a:t>EuropeAid</a:t>
            </a:r>
            <a:r>
              <a:rPr lang="en-GB" sz="2800" dirty="0" smtClean="0"/>
              <a:t>!</a:t>
            </a:r>
            <a:endParaRPr lang="en-GB" sz="2800" dirty="0"/>
          </a:p>
        </p:txBody>
      </p:sp>
      <p:sp>
        <p:nvSpPr>
          <p:cNvPr id="3" name="Content Placeholder 2"/>
          <p:cNvSpPr>
            <a:spLocks noGrp="1"/>
          </p:cNvSpPr>
          <p:nvPr>
            <p:ph idx="1"/>
          </p:nvPr>
        </p:nvSpPr>
        <p:spPr>
          <a:xfrm>
            <a:off x="457200" y="2348880"/>
            <a:ext cx="8229600" cy="3384476"/>
          </a:xfrm>
        </p:spPr>
        <p:txBody>
          <a:bodyPr/>
          <a:lstStyle/>
          <a:p>
            <a:pPr algn="ctr">
              <a:spcAft>
                <a:spcPts val="1200"/>
              </a:spcAft>
            </a:pPr>
            <a:endParaRPr lang="en-GB" b="1" dirty="0" smtClean="0">
              <a:solidFill>
                <a:srgbClr val="E36C0A"/>
              </a:solidFill>
              <a:ea typeface="Calibri"/>
              <a:cs typeface="Times New Roman"/>
            </a:endParaRPr>
          </a:p>
          <a:p>
            <a:pPr algn="ctr">
              <a:spcAft>
                <a:spcPts val="1200"/>
              </a:spcAft>
            </a:pPr>
            <a:endParaRPr lang="en-GB" b="1" dirty="0" smtClean="0">
              <a:solidFill>
                <a:srgbClr val="E36C0A"/>
              </a:solidFill>
              <a:ea typeface="Calibri"/>
              <a:cs typeface="Times New Roman"/>
            </a:endParaRPr>
          </a:p>
          <a:p>
            <a:pPr algn="ctr">
              <a:spcAft>
                <a:spcPts val="1200"/>
              </a:spcAft>
            </a:pPr>
            <a:r>
              <a:rPr lang="en-GB" b="1" dirty="0" smtClean="0">
                <a:solidFill>
                  <a:srgbClr val="E36C0A"/>
                </a:solidFill>
                <a:ea typeface="Calibri"/>
                <a:cs typeface="Times New Roman"/>
              </a:rPr>
              <a:t>European </a:t>
            </a:r>
            <a:r>
              <a:rPr lang="en-GB" b="1" dirty="0">
                <a:solidFill>
                  <a:srgbClr val="E36C0A"/>
                </a:solidFill>
                <a:ea typeface="Calibri"/>
                <a:cs typeface="Times New Roman"/>
              </a:rPr>
              <a:t>Parliament </a:t>
            </a:r>
            <a:r>
              <a:rPr lang="en-GB" b="1" dirty="0">
                <a:ea typeface="Calibri"/>
                <a:cs typeface="Times New Roman"/>
              </a:rPr>
              <a:t> </a:t>
            </a:r>
            <a:r>
              <a:rPr lang="en-GB" b="1" dirty="0">
                <a:solidFill>
                  <a:schemeClr val="accent5">
                    <a:lumMod val="50000"/>
                  </a:schemeClr>
                </a:solidFill>
                <a:ea typeface="Calibri"/>
                <a:cs typeface="Times New Roman"/>
              </a:rPr>
              <a:t>Council</a:t>
            </a:r>
            <a:r>
              <a:rPr lang="en-GB" b="1" dirty="0">
                <a:ea typeface="Calibri"/>
                <a:cs typeface="Times New Roman"/>
              </a:rPr>
              <a:t> </a:t>
            </a:r>
            <a:r>
              <a:rPr lang="en-GB" b="1" dirty="0">
                <a:solidFill>
                  <a:srgbClr val="F79646"/>
                </a:solidFill>
                <a:ea typeface="Calibri"/>
                <a:cs typeface="Times New Roman"/>
              </a:rPr>
              <a:t>Member States</a:t>
            </a:r>
            <a:r>
              <a:rPr lang="en-GB" b="1" dirty="0">
                <a:ea typeface="Calibri"/>
                <a:cs typeface="Times New Roman"/>
              </a:rPr>
              <a:t>  </a:t>
            </a:r>
            <a:r>
              <a:rPr lang="en-GB" b="1" dirty="0">
                <a:solidFill>
                  <a:srgbClr val="92CDDC"/>
                </a:solidFill>
                <a:ea typeface="Calibri"/>
                <a:cs typeface="Times New Roman"/>
              </a:rPr>
              <a:t>European Commission  </a:t>
            </a:r>
            <a:r>
              <a:rPr lang="en-GB" b="1" dirty="0">
                <a:solidFill>
                  <a:srgbClr val="E7A525"/>
                </a:solidFill>
                <a:ea typeface="Calibri"/>
                <a:cs typeface="Times New Roman"/>
              </a:rPr>
              <a:t>EEAS</a:t>
            </a:r>
            <a:r>
              <a:rPr lang="en-GB" b="1" dirty="0">
                <a:ea typeface="Calibri"/>
                <a:cs typeface="Times New Roman"/>
              </a:rPr>
              <a:t>  </a:t>
            </a:r>
            <a:r>
              <a:rPr lang="en-GB" b="1" dirty="0">
                <a:solidFill>
                  <a:srgbClr val="4F81BD"/>
                </a:solidFill>
                <a:ea typeface="Calibri"/>
                <a:cs typeface="Times New Roman"/>
              </a:rPr>
              <a:t>EU Delegations  </a:t>
            </a:r>
            <a:r>
              <a:rPr lang="en-GB" b="1" dirty="0">
                <a:solidFill>
                  <a:srgbClr val="F79646"/>
                </a:solidFill>
                <a:ea typeface="Calibri"/>
                <a:cs typeface="Times New Roman"/>
              </a:rPr>
              <a:t>Economic and Social Committee </a:t>
            </a:r>
            <a:r>
              <a:rPr lang="en-GB" b="1" dirty="0">
                <a:ea typeface="Calibri"/>
                <a:cs typeface="Times New Roman"/>
              </a:rPr>
              <a:t> </a:t>
            </a:r>
            <a:r>
              <a:rPr lang="en-GB" b="1" dirty="0" err="1">
                <a:solidFill>
                  <a:schemeClr val="accent5">
                    <a:lumMod val="50000"/>
                  </a:schemeClr>
                </a:solidFill>
                <a:ea typeface="Calibri"/>
                <a:cs typeface="Times New Roman"/>
              </a:rPr>
              <a:t>Committee</a:t>
            </a:r>
            <a:r>
              <a:rPr lang="en-GB" b="1" dirty="0">
                <a:solidFill>
                  <a:schemeClr val="accent5">
                    <a:lumMod val="50000"/>
                  </a:schemeClr>
                </a:solidFill>
                <a:ea typeface="Calibri"/>
                <a:cs typeface="Times New Roman"/>
              </a:rPr>
              <a:t> of the Regions  </a:t>
            </a:r>
            <a:r>
              <a:rPr lang="en-GB" b="1" dirty="0">
                <a:solidFill>
                  <a:srgbClr val="E36C0A"/>
                </a:solidFill>
                <a:ea typeface="Calibri"/>
                <a:cs typeface="Times New Roman"/>
              </a:rPr>
              <a:t>Private Sector </a:t>
            </a:r>
            <a:r>
              <a:rPr lang="en-GB" b="1" dirty="0">
                <a:solidFill>
                  <a:srgbClr val="F79646"/>
                </a:solidFill>
                <a:ea typeface="Calibri"/>
                <a:cs typeface="Times New Roman"/>
              </a:rPr>
              <a:t> </a:t>
            </a:r>
            <a:r>
              <a:rPr lang="en-GB" b="1" dirty="0">
                <a:solidFill>
                  <a:srgbClr val="95B3D7"/>
                </a:solidFill>
                <a:ea typeface="Calibri"/>
                <a:cs typeface="Times New Roman"/>
              </a:rPr>
              <a:t>NGO/CSO  </a:t>
            </a:r>
            <a:r>
              <a:rPr lang="en-GB" b="1" dirty="0">
                <a:solidFill>
                  <a:srgbClr val="FABF8F"/>
                </a:solidFill>
                <a:ea typeface="Calibri"/>
                <a:cs typeface="Times New Roman"/>
              </a:rPr>
              <a:t>International Organisations </a:t>
            </a:r>
            <a:r>
              <a:rPr lang="en-GB" b="1" dirty="0">
                <a:ea typeface="Calibri"/>
                <a:cs typeface="Times New Roman"/>
              </a:rPr>
              <a:t> </a:t>
            </a:r>
            <a:r>
              <a:rPr lang="en-GB" b="1" dirty="0">
                <a:solidFill>
                  <a:srgbClr val="8DB3E2"/>
                </a:solidFill>
                <a:ea typeface="Calibri"/>
                <a:cs typeface="Times New Roman"/>
              </a:rPr>
              <a:t>Universities</a:t>
            </a:r>
            <a:r>
              <a:rPr lang="en-GB" b="1" dirty="0">
                <a:ea typeface="Calibri"/>
                <a:cs typeface="Times New Roman"/>
              </a:rPr>
              <a:t> </a:t>
            </a:r>
            <a:r>
              <a:rPr lang="en-GB" b="1" dirty="0">
                <a:solidFill>
                  <a:srgbClr val="F79646"/>
                </a:solidFill>
                <a:ea typeface="Calibri"/>
                <a:cs typeface="Times New Roman"/>
              </a:rPr>
              <a:t>Schools </a:t>
            </a:r>
            <a:r>
              <a:rPr lang="en-GB" b="1" dirty="0">
                <a:solidFill>
                  <a:srgbClr val="8DB3E2"/>
                </a:solidFill>
                <a:ea typeface="Calibri"/>
                <a:cs typeface="Times New Roman"/>
              </a:rPr>
              <a:t>Local authorities  </a:t>
            </a:r>
            <a:r>
              <a:rPr lang="en-GB" b="1" dirty="0">
                <a:solidFill>
                  <a:srgbClr val="E7A525"/>
                </a:solidFill>
                <a:ea typeface="Calibri"/>
                <a:cs typeface="Times New Roman"/>
              </a:rPr>
              <a:t>Foundations</a:t>
            </a:r>
            <a:r>
              <a:rPr lang="en-GB" b="1" dirty="0">
                <a:solidFill>
                  <a:srgbClr val="F79646"/>
                </a:solidFill>
                <a:ea typeface="Calibri"/>
                <a:cs typeface="Times New Roman"/>
              </a:rPr>
              <a:t> </a:t>
            </a:r>
            <a:r>
              <a:rPr lang="en-GB" b="1" dirty="0">
                <a:ea typeface="Calibri"/>
                <a:cs typeface="Times New Roman"/>
              </a:rPr>
              <a:t> </a:t>
            </a:r>
            <a:r>
              <a:rPr lang="en-GB" b="1" dirty="0">
                <a:solidFill>
                  <a:srgbClr val="4F81BD"/>
                </a:solidFill>
                <a:ea typeface="Calibri"/>
                <a:cs typeface="Times New Roman"/>
              </a:rPr>
              <a:t>…</a:t>
            </a:r>
            <a:endParaRPr lang="en-GB" b="1" dirty="0">
              <a:ea typeface="Calibri"/>
              <a:cs typeface="Times New Roman"/>
            </a:endParaRPr>
          </a:p>
          <a:p>
            <a:pPr>
              <a:spcAft>
                <a:spcPts val="0"/>
              </a:spcAft>
            </a:pPr>
            <a:r>
              <a:rPr lang="en-GB" sz="3000" b="1" dirty="0">
                <a:solidFill>
                  <a:srgbClr val="FFFFFF"/>
                </a:solidFill>
                <a:ea typeface="Calibri"/>
                <a:cs typeface="Times New Roman"/>
              </a:rPr>
              <a:t> </a:t>
            </a:r>
            <a:endParaRPr lang="en-GB" sz="3000" b="1" dirty="0">
              <a:ea typeface="Calibri"/>
              <a:cs typeface="Times New Roman"/>
            </a:endParaRPr>
          </a:p>
          <a:p>
            <a:endParaRPr lang="en-GB" sz="3000" b="1" dirty="0"/>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10</a:t>
            </a:fld>
            <a:endParaRPr lang="en-GB" dirty="0"/>
          </a:p>
        </p:txBody>
      </p:sp>
      <p:pic>
        <p:nvPicPr>
          <p:cNvPr id="5" name="Picture 6" descr="http://www.eurunion.org/eu/images/images/humanitarian-aid.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15616" y="2348880"/>
            <a:ext cx="6768752" cy="1080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76693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3600" dirty="0" smtClean="0"/>
              <a:t>A </a:t>
            </a:r>
            <a:r>
              <a:rPr lang="fr-BE" sz="3600" dirty="0" err="1" smtClean="0"/>
              <a:t>successful</a:t>
            </a:r>
            <a:r>
              <a:rPr lang="fr-BE" sz="3600" dirty="0" smtClean="0"/>
              <a:t> EYD2015 </a:t>
            </a:r>
            <a:r>
              <a:rPr lang="fr-BE" sz="3600" dirty="0" err="1" smtClean="0"/>
              <a:t>is</a:t>
            </a:r>
            <a:r>
              <a:rPr lang="fr-BE" sz="3600" dirty="0" smtClean="0"/>
              <a:t>…</a:t>
            </a:r>
            <a:endParaRPr lang="en-GB" sz="36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11</a:t>
            </a:fld>
            <a:endParaRPr lang="en-GB" dirty="0"/>
          </a:p>
        </p:txBody>
      </p:sp>
      <p:sp>
        <p:nvSpPr>
          <p:cNvPr id="8" name="Content Placeholder 2"/>
          <p:cNvSpPr txBox="1">
            <a:spLocks/>
          </p:cNvSpPr>
          <p:nvPr/>
        </p:nvSpPr>
        <p:spPr bwMode="auto">
          <a:xfrm>
            <a:off x="323528" y="2492896"/>
            <a:ext cx="8640960" cy="37445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lvl="0" indent="-457200" eaLnBrk="0" hangingPunct="0">
              <a:spcBef>
                <a:spcPts val="0"/>
              </a:spcBef>
              <a:spcAft>
                <a:spcPts val="1200"/>
              </a:spcAft>
              <a:buClr>
                <a:srgbClr val="336699"/>
              </a:buClr>
              <a:buSzPct val="120000"/>
              <a:buFont typeface="Arial" panose="020B0604020202020204" pitchFamily="34" charset="0"/>
              <a:buChar char="•"/>
              <a:defRPr/>
            </a:pPr>
            <a:r>
              <a:rPr lang="en-GB" sz="2200" kern="0" dirty="0">
                <a:solidFill>
                  <a:srgbClr val="E75113"/>
                </a:solidFill>
                <a:latin typeface="Verdana"/>
                <a:ea typeface="Verdana" pitchFamily="34" charset="0"/>
                <a:cs typeface="Verdana" pitchFamily="34" charset="0"/>
              </a:rPr>
              <a:t>All stakeholders</a:t>
            </a:r>
            <a:r>
              <a:rPr lang="en-GB" sz="2200" b="0" kern="0" dirty="0">
                <a:solidFill>
                  <a:srgbClr val="0F5494"/>
                </a:solidFill>
                <a:latin typeface="Verdana"/>
                <a:ea typeface="Verdana" pitchFamily="34" charset="0"/>
                <a:cs typeface="Verdana" pitchFamily="34" charset="0"/>
              </a:rPr>
              <a:t> are on board and work </a:t>
            </a:r>
            <a:r>
              <a:rPr lang="en-GB" sz="2200" kern="0" dirty="0" smtClean="0">
                <a:solidFill>
                  <a:srgbClr val="E75113"/>
                </a:solidFill>
                <a:latin typeface="Verdana"/>
                <a:ea typeface="Verdana" pitchFamily="34" charset="0"/>
                <a:cs typeface="Verdana" pitchFamily="34" charset="0"/>
              </a:rPr>
              <a:t>together: </a:t>
            </a:r>
            <a:br>
              <a:rPr lang="en-GB" sz="2200" kern="0" dirty="0" smtClean="0">
                <a:solidFill>
                  <a:srgbClr val="E75113"/>
                </a:solidFill>
                <a:latin typeface="Verdana"/>
                <a:ea typeface="Verdana" pitchFamily="34" charset="0"/>
                <a:cs typeface="Verdana" pitchFamily="34" charset="0"/>
              </a:rPr>
            </a:br>
            <a:r>
              <a:rPr lang="fr-BE" sz="2200" b="0" kern="0" dirty="0" smtClean="0">
                <a:solidFill>
                  <a:srgbClr val="0F5494"/>
                </a:solidFill>
                <a:latin typeface="Verdana"/>
                <a:ea typeface="Verdana" pitchFamily="34" charset="0"/>
                <a:cs typeface="Verdana" pitchFamily="34" charset="0"/>
              </a:rPr>
              <a:t>the </a:t>
            </a:r>
            <a:r>
              <a:rPr lang="fr-BE" sz="2200" b="0" kern="0" dirty="0">
                <a:solidFill>
                  <a:srgbClr val="0F5494"/>
                </a:solidFill>
                <a:latin typeface="Verdana"/>
                <a:ea typeface="Verdana" pitchFamily="34" charset="0"/>
                <a:cs typeface="Verdana" pitchFamily="34" charset="0"/>
              </a:rPr>
              <a:t>EYD2015 </a:t>
            </a:r>
            <a:r>
              <a:rPr lang="fr-BE" sz="2200" b="0" kern="0" dirty="0" err="1">
                <a:solidFill>
                  <a:srgbClr val="0F5494"/>
                </a:solidFill>
                <a:latin typeface="Verdana"/>
                <a:ea typeface="Verdana" pitchFamily="34" charset="0"/>
                <a:cs typeface="Verdana" pitchFamily="34" charset="0"/>
              </a:rPr>
              <a:t>is</a:t>
            </a:r>
            <a:r>
              <a:rPr lang="fr-BE" sz="2200" b="0" kern="0" dirty="0">
                <a:solidFill>
                  <a:srgbClr val="0F5494"/>
                </a:solidFill>
                <a:latin typeface="Verdana"/>
                <a:ea typeface="Verdana" pitchFamily="34" charset="0"/>
                <a:cs typeface="Verdana" pitchFamily="34" charset="0"/>
              </a:rPr>
              <a:t> a </a:t>
            </a:r>
            <a:r>
              <a:rPr lang="fr-BE" sz="2200" b="0" kern="0" dirty="0" err="1">
                <a:solidFill>
                  <a:srgbClr val="0F5494"/>
                </a:solidFill>
                <a:latin typeface="Verdana"/>
                <a:ea typeface="Verdana" pitchFamily="34" charset="0"/>
                <a:cs typeface="Verdana" pitchFamily="34" charset="0"/>
              </a:rPr>
              <a:t>truly</a:t>
            </a:r>
            <a:r>
              <a:rPr lang="fr-BE" sz="2200" b="0" kern="0" dirty="0">
                <a:solidFill>
                  <a:srgbClr val="0F5494"/>
                </a:solidFill>
                <a:latin typeface="Verdana"/>
                <a:ea typeface="Verdana" pitchFamily="34" charset="0"/>
                <a:cs typeface="Verdana" pitchFamily="34" charset="0"/>
              </a:rPr>
              <a:t> </a:t>
            </a:r>
            <a:r>
              <a:rPr lang="fr-BE" sz="2200" kern="0" dirty="0" err="1">
                <a:solidFill>
                  <a:srgbClr val="E75113"/>
                </a:solidFill>
                <a:latin typeface="Verdana"/>
                <a:ea typeface="Verdana" pitchFamily="34" charset="0"/>
                <a:cs typeface="Verdana" pitchFamily="34" charset="0"/>
              </a:rPr>
              <a:t>European</a:t>
            </a:r>
            <a:r>
              <a:rPr lang="fr-BE" sz="2200" kern="0" dirty="0">
                <a:solidFill>
                  <a:srgbClr val="E75113"/>
                </a:solidFill>
                <a:latin typeface="Verdana"/>
                <a:ea typeface="Verdana" pitchFamily="34" charset="0"/>
                <a:cs typeface="Verdana" pitchFamily="34" charset="0"/>
              </a:rPr>
              <a:t> </a:t>
            </a:r>
            <a:r>
              <a:rPr lang="fr-BE" sz="2200" kern="0" dirty="0" err="1">
                <a:solidFill>
                  <a:srgbClr val="E75113"/>
                </a:solidFill>
                <a:latin typeface="Verdana"/>
                <a:ea typeface="Verdana" pitchFamily="34" charset="0"/>
                <a:cs typeface="Verdana" pitchFamily="34" charset="0"/>
              </a:rPr>
              <a:t>Year</a:t>
            </a:r>
            <a:r>
              <a:rPr lang="fr-BE" sz="2200" b="0" kern="0" dirty="0">
                <a:solidFill>
                  <a:srgbClr val="0F5494"/>
                </a:solidFill>
                <a:latin typeface="Verdana"/>
                <a:ea typeface="Verdana" pitchFamily="34" charset="0"/>
                <a:cs typeface="Verdana" pitchFamily="34" charset="0"/>
              </a:rPr>
              <a:t>, not </a:t>
            </a:r>
            <a:r>
              <a:rPr lang="fr-BE" sz="2200" b="0" kern="0" dirty="0" err="1" smtClean="0">
                <a:solidFill>
                  <a:srgbClr val="0F5494"/>
                </a:solidFill>
                <a:latin typeface="Verdana"/>
                <a:ea typeface="Verdana" pitchFamily="34" charset="0"/>
                <a:cs typeface="Verdana" pitchFamily="34" charset="0"/>
              </a:rPr>
              <a:t>only</a:t>
            </a:r>
            <a:r>
              <a:rPr lang="fr-BE" sz="2200" b="0" kern="0" dirty="0" smtClean="0">
                <a:solidFill>
                  <a:srgbClr val="0F5494"/>
                </a:solidFill>
                <a:latin typeface="Verdana"/>
                <a:ea typeface="Verdana" pitchFamily="34" charset="0"/>
                <a:cs typeface="Verdana" pitchFamily="34" charset="0"/>
              </a:rPr>
              <a:t> a </a:t>
            </a:r>
            <a:r>
              <a:rPr lang="fr-BE" sz="2200" b="0" kern="0" dirty="0" err="1" smtClean="0">
                <a:solidFill>
                  <a:srgbClr val="0F5494"/>
                </a:solidFill>
                <a:latin typeface="Verdana"/>
                <a:ea typeface="Verdana" pitchFamily="34" charset="0"/>
                <a:cs typeface="Verdana" pitchFamily="34" charset="0"/>
              </a:rPr>
              <a:t>EuropeAid</a:t>
            </a:r>
            <a:r>
              <a:rPr lang="fr-BE" sz="2200" b="0" kern="0" dirty="0" smtClean="0">
                <a:solidFill>
                  <a:srgbClr val="0F5494"/>
                </a:solidFill>
                <a:latin typeface="Verdana"/>
                <a:ea typeface="Verdana" pitchFamily="34" charset="0"/>
                <a:cs typeface="Verdana" pitchFamily="34" charset="0"/>
              </a:rPr>
              <a:t> or a </a:t>
            </a:r>
            <a:r>
              <a:rPr lang="fr-BE" sz="2200" b="0" kern="0" dirty="0" err="1" smtClean="0">
                <a:solidFill>
                  <a:srgbClr val="0F5494"/>
                </a:solidFill>
                <a:latin typeface="Verdana"/>
                <a:ea typeface="Verdana" pitchFamily="34" charset="0"/>
                <a:cs typeface="Verdana" pitchFamily="34" charset="0"/>
              </a:rPr>
              <a:t>European</a:t>
            </a:r>
            <a:r>
              <a:rPr lang="fr-BE" sz="2200" b="0" kern="0" dirty="0" smtClean="0">
                <a:solidFill>
                  <a:srgbClr val="0F5494"/>
                </a:solidFill>
                <a:latin typeface="Verdana"/>
                <a:ea typeface="Verdana" pitchFamily="34" charset="0"/>
                <a:cs typeface="Verdana" pitchFamily="34" charset="0"/>
              </a:rPr>
              <a:t> Commission </a:t>
            </a:r>
            <a:r>
              <a:rPr lang="fr-BE" sz="2200" b="0" kern="0" dirty="0" err="1">
                <a:solidFill>
                  <a:srgbClr val="0F5494"/>
                </a:solidFill>
                <a:latin typeface="Verdana"/>
                <a:ea typeface="Verdana" pitchFamily="34" charset="0"/>
                <a:cs typeface="Verdana" pitchFamily="34" charset="0"/>
              </a:rPr>
              <a:t>Year</a:t>
            </a:r>
            <a:r>
              <a:rPr lang="fr-BE" sz="2200" b="0" kern="0" dirty="0">
                <a:solidFill>
                  <a:srgbClr val="0F5494"/>
                </a:solidFill>
                <a:latin typeface="Verdana"/>
                <a:ea typeface="Verdana" pitchFamily="34" charset="0"/>
                <a:cs typeface="Verdana" pitchFamily="34" charset="0"/>
              </a:rPr>
              <a:t> </a:t>
            </a:r>
          </a:p>
          <a:p>
            <a:pPr marL="457200" indent="-457200" eaLnBrk="0" hangingPunct="0">
              <a:spcBef>
                <a:spcPts val="0"/>
              </a:spcBef>
              <a:spcAft>
                <a:spcPts val="1200"/>
              </a:spcAft>
              <a:buClr>
                <a:srgbClr val="336699"/>
              </a:buClr>
              <a:buSzPct val="120000"/>
              <a:buFont typeface="Arial" panose="020B0604020202020204" pitchFamily="34" charset="0"/>
              <a:buChar char="•"/>
              <a:defRPr/>
            </a:pPr>
            <a:r>
              <a:rPr lang="en-GB" sz="2200" b="0" kern="0" dirty="0">
                <a:solidFill>
                  <a:srgbClr val="0F5494"/>
                </a:solidFill>
                <a:latin typeface="Verdana"/>
                <a:ea typeface="Verdana" pitchFamily="34" charset="0"/>
                <a:cs typeface="Verdana" pitchFamily="34" charset="0"/>
              </a:rPr>
              <a:t>Indicators show that the three </a:t>
            </a:r>
            <a:r>
              <a:rPr lang="en-GB" sz="2200" kern="0" dirty="0">
                <a:solidFill>
                  <a:srgbClr val="E75113"/>
                </a:solidFill>
                <a:latin typeface="Verdana"/>
                <a:ea typeface="Verdana" pitchFamily="34" charset="0"/>
                <a:cs typeface="Verdana" pitchFamily="34" charset="0"/>
              </a:rPr>
              <a:t>objectives are being </a:t>
            </a:r>
            <a:r>
              <a:rPr lang="en-GB" sz="2200" kern="0" dirty="0" smtClean="0">
                <a:solidFill>
                  <a:srgbClr val="E75113"/>
                </a:solidFill>
                <a:latin typeface="Verdana"/>
                <a:ea typeface="Verdana" pitchFamily="34" charset="0"/>
                <a:cs typeface="Verdana" pitchFamily="34" charset="0"/>
              </a:rPr>
              <a:t>reached: </a:t>
            </a:r>
            <a:r>
              <a:rPr lang="en-GB" sz="2200" b="0" kern="0" dirty="0" smtClean="0">
                <a:solidFill>
                  <a:srgbClr val="0F5494"/>
                </a:solidFill>
                <a:latin typeface="Verdana"/>
                <a:ea typeface="Verdana" pitchFamily="34" charset="0"/>
                <a:cs typeface="Verdana" pitchFamily="34" charset="0"/>
              </a:rPr>
              <a:t>citizens and stakeholders are better informed, aware of the challenges of an interdependent world and actively involved </a:t>
            </a:r>
            <a:endParaRPr lang="en-GB" sz="2200" kern="0" dirty="0">
              <a:solidFill>
                <a:srgbClr val="E75113"/>
              </a:solidFill>
              <a:latin typeface="Verdana"/>
              <a:ea typeface="Verdana" pitchFamily="34" charset="0"/>
              <a:cs typeface="Verdana" pitchFamily="34" charset="0"/>
            </a:endParaRPr>
          </a:p>
          <a:p>
            <a:pPr marL="457200" indent="-457200" eaLnBrk="0" hangingPunct="0">
              <a:spcBef>
                <a:spcPts val="0"/>
              </a:spcBef>
              <a:spcAft>
                <a:spcPts val="1200"/>
              </a:spcAft>
              <a:buClr>
                <a:srgbClr val="336699"/>
              </a:buClr>
              <a:buSzPct val="120000"/>
              <a:buFont typeface="Arial" panose="020B0604020202020204" pitchFamily="34" charset="0"/>
              <a:buChar char="•"/>
              <a:defRPr/>
            </a:pPr>
            <a:r>
              <a:rPr lang="fr-BE" sz="2200" b="0" kern="0" dirty="0" smtClean="0">
                <a:solidFill>
                  <a:srgbClr val="0F5494"/>
                </a:solidFill>
                <a:latin typeface="Verdana"/>
                <a:ea typeface="Verdana" pitchFamily="34" charset="0"/>
                <a:cs typeface="Verdana" pitchFamily="34" charset="0"/>
              </a:rPr>
              <a:t>EU </a:t>
            </a:r>
            <a:r>
              <a:rPr lang="fr-BE" sz="2200" b="0" kern="0" dirty="0" err="1" smtClean="0">
                <a:solidFill>
                  <a:srgbClr val="0F5494"/>
                </a:solidFill>
                <a:latin typeface="Verdana"/>
                <a:ea typeface="Verdana" pitchFamily="34" charset="0"/>
                <a:cs typeface="Verdana" pitchFamily="34" charset="0"/>
              </a:rPr>
              <a:t>Delegations</a:t>
            </a:r>
            <a:r>
              <a:rPr lang="fr-BE" sz="2200" b="0" kern="0" dirty="0" smtClean="0">
                <a:solidFill>
                  <a:srgbClr val="0F5494"/>
                </a:solidFill>
                <a:latin typeface="Verdana"/>
                <a:ea typeface="Verdana" pitchFamily="34" charset="0"/>
                <a:cs typeface="Verdana" pitchFamily="34" charset="0"/>
              </a:rPr>
              <a:t> and organisations on the </a:t>
            </a:r>
            <a:r>
              <a:rPr lang="fr-BE" sz="2200" b="0" kern="0" dirty="0" err="1" smtClean="0">
                <a:solidFill>
                  <a:srgbClr val="0F5494"/>
                </a:solidFill>
                <a:latin typeface="Verdana"/>
                <a:ea typeface="Verdana" pitchFamily="34" charset="0"/>
                <a:cs typeface="Verdana" pitchFamily="34" charset="0"/>
              </a:rPr>
              <a:t>ground</a:t>
            </a:r>
            <a:r>
              <a:rPr lang="fr-BE" sz="2200" b="0" kern="0" dirty="0" smtClean="0">
                <a:solidFill>
                  <a:srgbClr val="0F5494"/>
                </a:solidFill>
                <a:latin typeface="Verdana"/>
                <a:ea typeface="Verdana" pitchFamily="34" charset="0"/>
                <a:cs typeface="Verdana" pitchFamily="34" charset="0"/>
              </a:rPr>
              <a:t> are on </a:t>
            </a:r>
            <a:r>
              <a:rPr lang="fr-BE" sz="2200" b="0" kern="0" dirty="0" err="1" smtClean="0">
                <a:solidFill>
                  <a:srgbClr val="0F5494"/>
                </a:solidFill>
                <a:latin typeface="Verdana"/>
                <a:ea typeface="Verdana" pitchFamily="34" charset="0"/>
                <a:cs typeface="Verdana" pitchFamily="34" charset="0"/>
              </a:rPr>
              <a:t>board</a:t>
            </a:r>
            <a:r>
              <a:rPr lang="fr-BE" sz="2200" b="0" kern="0" dirty="0" smtClean="0">
                <a:solidFill>
                  <a:srgbClr val="0F5494"/>
                </a:solidFill>
                <a:latin typeface="Verdana"/>
                <a:ea typeface="Verdana" pitchFamily="34" charset="0"/>
                <a:cs typeface="Verdana" pitchFamily="34" charset="0"/>
              </a:rPr>
              <a:t> </a:t>
            </a:r>
            <a:r>
              <a:rPr lang="fr-BE" sz="2200" b="0" kern="0" dirty="0" err="1" smtClean="0">
                <a:solidFill>
                  <a:srgbClr val="0F5494"/>
                </a:solidFill>
                <a:latin typeface="Verdana"/>
                <a:ea typeface="Verdana" pitchFamily="34" charset="0"/>
                <a:cs typeface="Verdana" pitchFamily="34" charset="0"/>
              </a:rPr>
              <a:t>promoting</a:t>
            </a:r>
            <a:r>
              <a:rPr lang="fr-BE" sz="2200" b="0" kern="0" dirty="0" smtClean="0">
                <a:solidFill>
                  <a:srgbClr val="0F5494"/>
                </a:solidFill>
                <a:latin typeface="Verdana"/>
                <a:ea typeface="Verdana" pitchFamily="34" charset="0"/>
                <a:cs typeface="Verdana" pitchFamily="34" charset="0"/>
              </a:rPr>
              <a:t> the EYD </a:t>
            </a:r>
            <a:r>
              <a:rPr lang="fr-BE" sz="2200" b="0" kern="0" dirty="0">
                <a:solidFill>
                  <a:srgbClr val="0F5494"/>
                </a:solidFill>
                <a:latin typeface="Verdana"/>
                <a:ea typeface="Verdana" pitchFamily="34" charset="0"/>
                <a:cs typeface="Verdana" pitchFamily="34" charset="0"/>
              </a:rPr>
              <a:t>in </a:t>
            </a:r>
            <a:r>
              <a:rPr lang="fr-BE" sz="2200" kern="0" dirty="0" err="1">
                <a:solidFill>
                  <a:srgbClr val="E75113"/>
                </a:solidFill>
                <a:latin typeface="Verdana"/>
                <a:ea typeface="Verdana" pitchFamily="34" charset="0"/>
                <a:cs typeface="Verdana" pitchFamily="34" charset="0"/>
              </a:rPr>
              <a:t>partner</a:t>
            </a:r>
            <a:r>
              <a:rPr lang="fr-BE" sz="2200" kern="0" dirty="0">
                <a:solidFill>
                  <a:srgbClr val="E75113"/>
                </a:solidFill>
                <a:latin typeface="Verdana"/>
                <a:ea typeface="Verdana" pitchFamily="34" charset="0"/>
                <a:cs typeface="Verdana" pitchFamily="34" charset="0"/>
              </a:rPr>
              <a:t> </a:t>
            </a:r>
            <a:r>
              <a:rPr lang="fr-BE" sz="2200" kern="0" dirty="0" smtClean="0">
                <a:solidFill>
                  <a:srgbClr val="E75113"/>
                </a:solidFill>
                <a:latin typeface="Verdana"/>
                <a:ea typeface="Verdana" pitchFamily="34" charset="0"/>
                <a:cs typeface="Verdana" pitchFamily="34" charset="0"/>
              </a:rPr>
              <a:t>countries </a:t>
            </a:r>
            <a:r>
              <a:rPr lang="fr-BE" sz="2200" b="0" kern="0" dirty="0">
                <a:solidFill>
                  <a:srgbClr val="0F5494"/>
                </a:solidFill>
                <a:latin typeface="Verdana"/>
                <a:ea typeface="Verdana" pitchFamily="34" charset="0"/>
                <a:cs typeface="Verdana" pitchFamily="34" charset="0"/>
              </a:rPr>
              <a:t>and </a:t>
            </a:r>
            <a:r>
              <a:rPr lang="fr-BE" sz="2200" b="0" kern="0" dirty="0" err="1">
                <a:solidFill>
                  <a:srgbClr val="0F5494"/>
                </a:solidFill>
                <a:latin typeface="Verdana"/>
                <a:ea typeface="Verdana" pitchFamily="34" charset="0"/>
                <a:cs typeface="Verdana" pitchFamily="34" charset="0"/>
              </a:rPr>
              <a:t>bringing</a:t>
            </a:r>
            <a:r>
              <a:rPr lang="fr-BE" sz="2200" b="0" kern="0" dirty="0">
                <a:solidFill>
                  <a:srgbClr val="0F5494"/>
                </a:solidFill>
                <a:latin typeface="Verdana"/>
                <a:ea typeface="Verdana" pitchFamily="34" charset="0"/>
                <a:cs typeface="Verdana" pitchFamily="34" charset="0"/>
              </a:rPr>
              <a:t> the </a:t>
            </a:r>
            <a:r>
              <a:rPr lang="fr-BE" sz="2200" kern="0" dirty="0" smtClean="0">
                <a:solidFill>
                  <a:srgbClr val="E75113"/>
                </a:solidFill>
                <a:latin typeface="Verdana"/>
                <a:ea typeface="Verdana" pitchFamily="34" charset="0"/>
                <a:cs typeface="Verdana" pitchFamily="34" charset="0"/>
              </a:rPr>
              <a:t>stories </a:t>
            </a:r>
            <a:r>
              <a:rPr lang="fr-BE" sz="2200" kern="0" dirty="0" err="1" smtClean="0">
                <a:solidFill>
                  <a:srgbClr val="E75113"/>
                </a:solidFill>
                <a:latin typeface="Verdana"/>
                <a:ea typeface="Verdana" pitchFamily="34" charset="0"/>
                <a:cs typeface="Verdana" pitchFamily="34" charset="0"/>
              </a:rPr>
              <a:t>from</a:t>
            </a:r>
            <a:r>
              <a:rPr lang="fr-BE" sz="2200" kern="0" dirty="0" smtClean="0">
                <a:solidFill>
                  <a:srgbClr val="E75113"/>
                </a:solidFill>
                <a:latin typeface="Verdana"/>
                <a:ea typeface="Verdana" pitchFamily="34" charset="0"/>
                <a:cs typeface="Verdana" pitchFamily="34" charset="0"/>
              </a:rPr>
              <a:t> the </a:t>
            </a:r>
            <a:r>
              <a:rPr lang="fr-BE" sz="2200" kern="0" dirty="0" err="1" smtClean="0">
                <a:solidFill>
                  <a:srgbClr val="E75113"/>
                </a:solidFill>
                <a:latin typeface="Verdana"/>
                <a:ea typeface="Verdana" pitchFamily="34" charset="0"/>
                <a:cs typeface="Verdana" pitchFamily="34" charset="0"/>
              </a:rPr>
              <a:t>field</a:t>
            </a:r>
            <a:endParaRPr lang="fr-BE" sz="2200" kern="0" dirty="0" smtClean="0">
              <a:solidFill>
                <a:srgbClr val="E75113"/>
              </a:solidFill>
              <a:latin typeface="Verdana"/>
              <a:ea typeface="Verdana" pitchFamily="34" charset="0"/>
              <a:cs typeface="Verdana" pitchFamily="34" charset="0"/>
            </a:endParaRPr>
          </a:p>
          <a:p>
            <a:pPr marL="457200" lvl="0" indent="-457200" eaLnBrk="0" hangingPunct="0">
              <a:spcBef>
                <a:spcPts val="0"/>
              </a:spcBef>
              <a:spcAft>
                <a:spcPts val="1200"/>
              </a:spcAft>
              <a:buClr>
                <a:srgbClr val="336699"/>
              </a:buClr>
              <a:buSzPct val="120000"/>
              <a:buFont typeface="Arial" panose="020B0604020202020204" pitchFamily="34" charset="0"/>
              <a:buChar char="•"/>
              <a:defRPr/>
            </a:pPr>
            <a:endParaRPr lang="en-GB" sz="2200" kern="0" dirty="0">
              <a:solidFill>
                <a:srgbClr val="E75113"/>
              </a:solidFill>
              <a:latin typeface="Verdana"/>
              <a:ea typeface="Verdana" pitchFamily="34" charset="0"/>
              <a:cs typeface="Verdana" pitchFamily="34" charset="0"/>
            </a:endParaRPr>
          </a:p>
        </p:txBody>
      </p:sp>
    </p:spTree>
    <p:extLst>
      <p:ext uri="{BB962C8B-B14F-4D97-AF65-F5344CB8AC3E}">
        <p14:creationId xmlns:p14="http://schemas.microsoft.com/office/powerpoint/2010/main" val="2006518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844824"/>
            <a:ext cx="9144000" cy="3886944"/>
          </a:xfrm>
        </p:spPr>
        <p:txBody>
          <a:bodyPr/>
          <a:lstStyle/>
          <a:p>
            <a:pPr algn="ctr"/>
            <a:r>
              <a:rPr lang="fr-BE" sz="6600" dirty="0" smtClean="0"/>
              <a:t>  A first look </a:t>
            </a:r>
            <a:br>
              <a:rPr lang="fr-BE" sz="6600" dirty="0" smtClean="0"/>
            </a:br>
            <a:r>
              <a:rPr lang="fr-BE" sz="6600" dirty="0" err="1" smtClean="0"/>
              <a:t>at</a:t>
            </a:r>
            <a:r>
              <a:rPr lang="fr-BE" sz="6600" dirty="0" smtClean="0"/>
              <a:t> the </a:t>
            </a:r>
            <a:br>
              <a:rPr lang="fr-BE" sz="6600" dirty="0" smtClean="0"/>
            </a:br>
            <a:r>
              <a:rPr lang="fr-BE" sz="6600" b="1" dirty="0" smtClean="0">
                <a:solidFill>
                  <a:srgbClr val="E75113"/>
                </a:solidFill>
              </a:rPr>
              <a:t>EYD2015</a:t>
            </a:r>
            <a:r>
              <a:rPr lang="fr-BE" sz="6600" dirty="0" smtClean="0"/>
              <a:t> </a:t>
            </a:r>
            <a:r>
              <a:rPr lang="fr-BE" sz="6600" dirty="0" err="1" smtClean="0"/>
              <a:t>campaign</a:t>
            </a:r>
            <a:endParaRPr lang="en-GB" sz="6600" dirty="0"/>
          </a:p>
        </p:txBody>
      </p:sp>
    </p:spTree>
    <p:extLst>
      <p:ext uri="{BB962C8B-B14F-4D97-AF65-F5344CB8AC3E}">
        <p14:creationId xmlns:p14="http://schemas.microsoft.com/office/powerpoint/2010/main" val="216128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447800"/>
            <a:ext cx="4307781" cy="1143000"/>
          </a:xfrm>
        </p:spPr>
        <p:txBody>
          <a:bodyPr/>
          <a:lstStyle/>
          <a:p>
            <a:r>
              <a:rPr lang="en-US" sz="3200" dirty="0"/>
              <a:t>Our red </a:t>
            </a:r>
            <a:r>
              <a:rPr lang="en-US" sz="3200" dirty="0" smtClean="0"/>
              <a:t>thread: </a:t>
            </a:r>
            <a:br>
              <a:rPr lang="en-US" sz="3200" dirty="0" smtClean="0"/>
            </a:br>
            <a:r>
              <a:rPr lang="en-US" sz="3200" dirty="0" smtClean="0"/>
              <a:t>storytelling</a:t>
            </a:r>
            <a:endParaRPr lang="en-US" sz="3200" dirty="0"/>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13</a:t>
            </a:fld>
            <a:endParaRPr lang="en-GB"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821" y="2852936"/>
            <a:ext cx="3546123" cy="3528392"/>
          </a:xfrm>
          <a:prstGeom prst="rect">
            <a:avLst/>
          </a:prstGeom>
        </p:spPr>
      </p:pic>
      <p:sp>
        <p:nvSpPr>
          <p:cNvPr id="5" name="Title 1"/>
          <p:cNvSpPr txBox="1">
            <a:spLocks/>
          </p:cNvSpPr>
          <p:nvPr/>
        </p:nvSpPr>
        <p:spPr bwMode="auto">
          <a:xfrm>
            <a:off x="4510336" y="1484784"/>
            <a:ext cx="4633664" cy="46085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eaLnBrk="0" fontAlgn="base" hangingPunct="0">
              <a:spcBef>
                <a:spcPct val="0"/>
              </a:spcBef>
              <a:spcAft>
                <a:spcPct val="0"/>
              </a:spcAft>
              <a:defRPr sz="24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a:lstStyle>
          <a:p>
            <a:pPr algn="ctr"/>
            <a:r>
              <a:rPr lang="en-US" sz="3200" kern="0" dirty="0" smtClean="0">
                <a:solidFill>
                  <a:srgbClr val="F74825"/>
                </a:solidFill>
              </a:rPr>
              <a:t>Co-Communication</a:t>
            </a:r>
            <a:r>
              <a:rPr lang="en-US" sz="3200" kern="0" dirty="0" smtClean="0"/>
              <a:t/>
            </a:r>
            <a:br>
              <a:rPr lang="en-US" sz="3200" kern="0" dirty="0" smtClean="0"/>
            </a:br>
            <a:r>
              <a:rPr lang="en-US" sz="3200" kern="0" dirty="0" smtClean="0">
                <a:solidFill>
                  <a:srgbClr val="E75113"/>
                </a:solidFill>
              </a:rPr>
              <a:t>Co-branding</a:t>
            </a:r>
            <a:r>
              <a:rPr lang="en-US" sz="3200" kern="0" dirty="0" smtClean="0"/>
              <a:t/>
            </a:r>
            <a:br>
              <a:rPr lang="en-US" sz="3200" kern="0" dirty="0" smtClean="0"/>
            </a:br>
            <a:r>
              <a:rPr lang="en-US" sz="3200" kern="0" dirty="0" smtClean="0">
                <a:solidFill>
                  <a:srgbClr val="FFCC33"/>
                </a:solidFill>
              </a:rPr>
              <a:t>Co-creation</a:t>
            </a:r>
            <a:r>
              <a:rPr lang="en-US" sz="3200" kern="0" dirty="0" smtClean="0"/>
              <a:t> </a:t>
            </a:r>
            <a:br>
              <a:rPr lang="en-US" sz="3200" kern="0" dirty="0" smtClean="0"/>
            </a:br>
            <a:r>
              <a:rPr lang="en-US" sz="3200" kern="0" dirty="0" smtClean="0">
                <a:solidFill>
                  <a:srgbClr val="FFCC33"/>
                </a:solidFill>
              </a:rPr>
              <a:t>of content</a:t>
            </a:r>
            <a:endParaRPr lang="en-US" sz="3200" kern="0" dirty="0">
              <a:solidFill>
                <a:srgbClr val="FFCC33"/>
              </a:solidFill>
            </a:endParaRPr>
          </a:p>
        </p:txBody>
      </p:sp>
      <p:pic>
        <p:nvPicPr>
          <p:cNvPr id="7"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92080" y="3643004"/>
            <a:ext cx="2952328" cy="2810332"/>
          </a:xfrm>
        </p:spPr>
      </p:pic>
    </p:spTree>
    <p:extLst>
      <p:ext uri="{BB962C8B-B14F-4D97-AF65-F5344CB8AC3E}">
        <p14:creationId xmlns:p14="http://schemas.microsoft.com/office/powerpoint/2010/main" val="37328831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3600" dirty="0" err="1" smtClean="0"/>
              <a:t>Core</a:t>
            </a:r>
            <a:r>
              <a:rPr lang="fr-BE" sz="3600" dirty="0" smtClean="0"/>
              <a:t> </a:t>
            </a:r>
            <a:r>
              <a:rPr lang="fr-BE" sz="3600" dirty="0" err="1" smtClean="0"/>
              <a:t>campaign</a:t>
            </a:r>
            <a:r>
              <a:rPr lang="fr-BE" sz="3600" dirty="0" smtClean="0"/>
              <a:t> </a:t>
            </a:r>
            <a:r>
              <a:rPr lang="fr-BE" sz="3600" dirty="0" err="1" smtClean="0"/>
              <a:t>elements</a:t>
            </a:r>
            <a:endParaRPr lang="en-GB" sz="3600" dirty="0"/>
          </a:p>
        </p:txBody>
      </p:sp>
      <p:sp>
        <p:nvSpPr>
          <p:cNvPr id="3" name="Content Placeholder 2"/>
          <p:cNvSpPr>
            <a:spLocks noGrp="1"/>
          </p:cNvSpPr>
          <p:nvPr>
            <p:ph idx="1"/>
          </p:nvPr>
        </p:nvSpPr>
        <p:spPr>
          <a:xfrm>
            <a:off x="251520" y="2276872"/>
            <a:ext cx="4752528" cy="3384476"/>
          </a:xfrm>
        </p:spPr>
        <p:txBody>
          <a:bodyPr/>
          <a:lstStyle/>
          <a:p>
            <a:pPr indent="0"/>
            <a:r>
              <a:rPr lang="en-GB" b="1" dirty="0">
                <a:solidFill>
                  <a:srgbClr val="E75213"/>
                </a:solidFill>
              </a:rPr>
              <a:t>V</a:t>
            </a:r>
            <a:r>
              <a:rPr lang="en-GB" b="1" dirty="0" smtClean="0">
                <a:solidFill>
                  <a:srgbClr val="E75213"/>
                </a:solidFill>
              </a:rPr>
              <a:t>isual </a:t>
            </a:r>
            <a:r>
              <a:rPr lang="en-GB" b="1" dirty="0">
                <a:solidFill>
                  <a:srgbClr val="E75213"/>
                </a:solidFill>
              </a:rPr>
              <a:t>identity </a:t>
            </a:r>
            <a:r>
              <a:rPr lang="en-GB" dirty="0" smtClean="0"/>
              <a:t>to brand events and communication material</a:t>
            </a:r>
          </a:p>
          <a:p>
            <a:pPr indent="0"/>
            <a:endParaRPr lang="en-GB" b="1" dirty="0">
              <a:solidFill>
                <a:srgbClr val="E75213"/>
              </a:solidFill>
            </a:endParaRPr>
          </a:p>
          <a:p>
            <a:pPr indent="0"/>
            <a:r>
              <a:rPr lang="en-GB" dirty="0"/>
              <a:t>Communication </a:t>
            </a:r>
            <a:r>
              <a:rPr lang="en-GB" b="1" dirty="0" smtClean="0">
                <a:solidFill>
                  <a:srgbClr val="E75213"/>
                </a:solidFill>
              </a:rPr>
              <a:t>toolkit</a:t>
            </a:r>
          </a:p>
          <a:p>
            <a:pPr indent="0"/>
            <a:endParaRPr lang="en-GB" dirty="0"/>
          </a:p>
          <a:p>
            <a:pPr indent="0"/>
            <a:r>
              <a:rPr lang="en-GB" dirty="0"/>
              <a:t>EYD </a:t>
            </a:r>
            <a:r>
              <a:rPr lang="en-GB" b="1" dirty="0">
                <a:solidFill>
                  <a:srgbClr val="E75213"/>
                </a:solidFill>
              </a:rPr>
              <a:t>website</a:t>
            </a:r>
            <a:r>
              <a:rPr lang="en-GB" dirty="0"/>
              <a:t> </a:t>
            </a:r>
            <a:r>
              <a:rPr lang="en-GB" dirty="0" smtClean="0"/>
              <a:t>and </a:t>
            </a:r>
            <a:r>
              <a:rPr lang="en-GB" b="1" dirty="0">
                <a:solidFill>
                  <a:srgbClr val="E75213"/>
                </a:solidFill>
              </a:rPr>
              <a:t>social  </a:t>
            </a:r>
            <a:r>
              <a:rPr lang="en-GB" b="1" dirty="0" smtClean="0">
                <a:solidFill>
                  <a:srgbClr val="E75213"/>
                </a:solidFill>
              </a:rPr>
              <a:t>  media </a:t>
            </a:r>
            <a:r>
              <a:rPr lang="en-GB" dirty="0"/>
              <a:t>shared with </a:t>
            </a:r>
            <a:r>
              <a:rPr lang="en-GB" dirty="0" smtClean="0"/>
              <a:t>partners</a:t>
            </a:r>
          </a:p>
          <a:p>
            <a:pPr indent="0"/>
            <a:endParaRPr lang="en-GB" dirty="0"/>
          </a:p>
          <a:p>
            <a:pPr indent="0"/>
            <a:r>
              <a:rPr lang="en-GB" b="1" dirty="0">
                <a:solidFill>
                  <a:srgbClr val="E75213"/>
                </a:solidFill>
              </a:rPr>
              <a:t>Thematic </a:t>
            </a:r>
            <a:r>
              <a:rPr lang="en-GB" b="1" dirty="0" smtClean="0">
                <a:solidFill>
                  <a:srgbClr val="E75213"/>
                </a:solidFill>
              </a:rPr>
              <a:t>months</a:t>
            </a:r>
            <a:endParaRPr lang="en-GB" dirty="0"/>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14</a:t>
            </a:fld>
            <a:endParaRPr lang="en-GB" dirty="0"/>
          </a:p>
        </p:txBody>
      </p:sp>
      <p:pic>
        <p:nvPicPr>
          <p:cNvPr id="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339" y="2212977"/>
            <a:ext cx="1727877" cy="405288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074260">
            <a:off x="6470321" y="5435498"/>
            <a:ext cx="2657711" cy="8926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32239" y="2276872"/>
            <a:ext cx="2321993" cy="14497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27796" y="3861048"/>
            <a:ext cx="1732636" cy="142625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856443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3600" dirty="0" err="1" smtClean="0"/>
              <a:t>EuropeAid</a:t>
            </a:r>
            <a:r>
              <a:rPr lang="fr-BE" sz="3600" dirty="0" smtClean="0"/>
              <a:t> </a:t>
            </a:r>
            <a:r>
              <a:rPr lang="fr-BE" sz="3600" dirty="0" err="1" smtClean="0"/>
              <a:t>flagship</a:t>
            </a:r>
            <a:r>
              <a:rPr lang="fr-BE" sz="3600" dirty="0" smtClean="0"/>
              <a:t> initiatives</a:t>
            </a:r>
            <a:endParaRPr lang="en-GB" sz="3600" dirty="0"/>
          </a:p>
        </p:txBody>
      </p:sp>
      <p:sp>
        <p:nvSpPr>
          <p:cNvPr id="3" name="Content Placeholder 2"/>
          <p:cNvSpPr>
            <a:spLocks noGrp="1"/>
          </p:cNvSpPr>
          <p:nvPr>
            <p:ph idx="1"/>
          </p:nvPr>
        </p:nvSpPr>
        <p:spPr>
          <a:xfrm>
            <a:off x="457200" y="2276872"/>
            <a:ext cx="8507288" cy="3744516"/>
          </a:xfrm>
        </p:spPr>
        <p:txBody>
          <a:bodyPr/>
          <a:lstStyle/>
          <a:p>
            <a:pPr>
              <a:buFont typeface="Arial" panose="020B0604020202020204" pitchFamily="34" charset="0"/>
              <a:buChar char="•"/>
            </a:pPr>
            <a:r>
              <a:rPr lang="en-GB" sz="2100" b="1" dirty="0">
                <a:solidFill>
                  <a:srgbClr val="E75213"/>
                </a:solidFill>
              </a:rPr>
              <a:t>Opening event </a:t>
            </a:r>
            <a:r>
              <a:rPr lang="en-GB" sz="2100" dirty="0" smtClean="0"/>
              <a:t>with </a:t>
            </a:r>
            <a:r>
              <a:rPr lang="en-GB" sz="2100" dirty="0"/>
              <a:t>Latvian presidency</a:t>
            </a:r>
          </a:p>
          <a:p>
            <a:pPr>
              <a:buFont typeface="Arial" panose="020B0604020202020204" pitchFamily="34" charset="0"/>
              <a:buChar char="•"/>
            </a:pPr>
            <a:r>
              <a:rPr lang="en-GB" sz="2100" b="1" dirty="0">
                <a:solidFill>
                  <a:srgbClr val="E75213"/>
                </a:solidFill>
              </a:rPr>
              <a:t>Gender event</a:t>
            </a:r>
            <a:r>
              <a:rPr lang="en-GB" sz="2100" dirty="0"/>
              <a:t>, March in Latvia</a:t>
            </a:r>
          </a:p>
          <a:p>
            <a:pPr>
              <a:buFont typeface="Arial" panose="020B0604020202020204" pitchFamily="34" charset="0"/>
              <a:buChar char="•"/>
            </a:pPr>
            <a:r>
              <a:rPr lang="en-GB" sz="2100" b="1" dirty="0">
                <a:solidFill>
                  <a:srgbClr val="E75213"/>
                </a:solidFill>
              </a:rPr>
              <a:t>EU </a:t>
            </a:r>
            <a:r>
              <a:rPr lang="en-GB" sz="2100" b="1" dirty="0" err="1">
                <a:solidFill>
                  <a:srgbClr val="E75213"/>
                </a:solidFill>
              </a:rPr>
              <a:t>Dev</a:t>
            </a:r>
            <a:r>
              <a:rPr lang="en-GB" sz="2100" b="1" dirty="0">
                <a:solidFill>
                  <a:srgbClr val="E75213"/>
                </a:solidFill>
              </a:rPr>
              <a:t> Days (EDDs</a:t>
            </a:r>
            <a:r>
              <a:rPr lang="en-GB" sz="2100" b="1" dirty="0" smtClean="0">
                <a:solidFill>
                  <a:srgbClr val="E75213"/>
                </a:solidFill>
              </a:rPr>
              <a:t>)</a:t>
            </a:r>
            <a:r>
              <a:rPr lang="en-GB" sz="2100" dirty="0" smtClean="0"/>
              <a:t>,</a:t>
            </a:r>
            <a:r>
              <a:rPr lang="en-GB" sz="2100" b="1" dirty="0" smtClean="0">
                <a:solidFill>
                  <a:srgbClr val="E75213"/>
                </a:solidFill>
              </a:rPr>
              <a:t> </a:t>
            </a:r>
            <a:r>
              <a:rPr lang="en-GB" sz="2100" dirty="0" smtClean="0"/>
              <a:t>June </a:t>
            </a:r>
            <a:r>
              <a:rPr lang="en-GB" sz="2100" dirty="0"/>
              <a:t>in Brussels</a:t>
            </a:r>
          </a:p>
          <a:p>
            <a:pPr>
              <a:buFont typeface="Arial" panose="020B0604020202020204" pitchFamily="34" charset="0"/>
              <a:buChar char="•"/>
            </a:pPr>
            <a:r>
              <a:rPr lang="en-GB" sz="2100" b="1" dirty="0">
                <a:solidFill>
                  <a:srgbClr val="E75213"/>
                </a:solidFill>
              </a:rPr>
              <a:t>28 </a:t>
            </a:r>
            <a:r>
              <a:rPr lang="en-GB" sz="2100" b="1" dirty="0" err="1">
                <a:solidFill>
                  <a:srgbClr val="E75213"/>
                </a:solidFill>
              </a:rPr>
              <a:t>Kapuscinski</a:t>
            </a:r>
            <a:r>
              <a:rPr lang="en-GB" sz="2100" b="1" dirty="0">
                <a:solidFill>
                  <a:srgbClr val="E75213"/>
                </a:solidFill>
              </a:rPr>
              <a:t> lectures </a:t>
            </a:r>
            <a:r>
              <a:rPr lang="en-GB" sz="2100" dirty="0"/>
              <a:t>in </a:t>
            </a:r>
            <a:r>
              <a:rPr lang="en-GB" sz="2100" dirty="0" smtClean="0"/>
              <a:t>Member States</a:t>
            </a:r>
            <a:endParaRPr lang="en-GB" sz="2100" dirty="0"/>
          </a:p>
          <a:p>
            <a:pPr>
              <a:buFont typeface="Arial" panose="020B0604020202020204" pitchFamily="34" charset="0"/>
              <a:buChar char="•"/>
            </a:pPr>
            <a:r>
              <a:rPr lang="en-GB" sz="2100" b="1" dirty="0">
                <a:solidFill>
                  <a:srgbClr val="E75213"/>
                </a:solidFill>
              </a:rPr>
              <a:t>EXPO2015</a:t>
            </a:r>
            <a:r>
              <a:rPr lang="en-GB" sz="2100" dirty="0"/>
              <a:t>, Milan </a:t>
            </a:r>
            <a:endParaRPr lang="en-GB" sz="2100" dirty="0" smtClean="0"/>
          </a:p>
          <a:p>
            <a:pPr>
              <a:buFont typeface="Arial" panose="020B0604020202020204" pitchFamily="34" charset="0"/>
              <a:buChar char="•"/>
            </a:pPr>
            <a:r>
              <a:rPr lang="en-GB" sz="2100" b="1" dirty="0">
                <a:solidFill>
                  <a:srgbClr val="E75213"/>
                </a:solidFill>
              </a:rPr>
              <a:t>Lorenzo </a:t>
            </a:r>
            <a:r>
              <a:rPr lang="en-GB" sz="2100" b="1" dirty="0" err="1">
                <a:solidFill>
                  <a:srgbClr val="E75213"/>
                </a:solidFill>
              </a:rPr>
              <a:t>Natali</a:t>
            </a:r>
            <a:r>
              <a:rPr lang="en-GB" sz="2100" b="1" dirty="0">
                <a:solidFill>
                  <a:srgbClr val="E75213"/>
                </a:solidFill>
              </a:rPr>
              <a:t> Prize </a:t>
            </a:r>
            <a:r>
              <a:rPr lang="en-GB" sz="2100" dirty="0"/>
              <a:t>for journalists </a:t>
            </a:r>
          </a:p>
          <a:p>
            <a:pPr>
              <a:buFont typeface="Arial" panose="020B0604020202020204" pitchFamily="34" charset="0"/>
              <a:buChar char="•"/>
            </a:pPr>
            <a:r>
              <a:rPr lang="en-GB" sz="2100" dirty="0" smtClean="0"/>
              <a:t>Creating </a:t>
            </a:r>
            <a:r>
              <a:rPr lang="en-GB" sz="2100" dirty="0"/>
              <a:t>or making use of a </a:t>
            </a:r>
            <a:r>
              <a:rPr lang="en-GB" sz="2100" b="1" dirty="0">
                <a:solidFill>
                  <a:srgbClr val="E75213"/>
                </a:solidFill>
              </a:rPr>
              <a:t>volunteer programme</a:t>
            </a:r>
          </a:p>
          <a:p>
            <a:pPr>
              <a:buFont typeface="Arial" panose="020B0604020202020204" pitchFamily="34" charset="0"/>
              <a:buChar char="•"/>
            </a:pPr>
            <a:r>
              <a:rPr lang="en-GB" sz="2100" b="1" dirty="0">
                <a:solidFill>
                  <a:srgbClr val="E75213"/>
                </a:solidFill>
              </a:rPr>
              <a:t>Textile label</a:t>
            </a:r>
          </a:p>
          <a:p>
            <a:pPr>
              <a:buFont typeface="Arial" panose="020B0604020202020204" pitchFamily="34" charset="0"/>
              <a:buChar char="•"/>
            </a:pPr>
            <a:r>
              <a:rPr lang="en-GB" sz="2100" dirty="0" smtClean="0"/>
              <a:t>Climate </a:t>
            </a:r>
            <a:r>
              <a:rPr lang="en-GB" sz="2100" b="1" dirty="0">
                <a:solidFill>
                  <a:srgbClr val="E75213"/>
                </a:solidFill>
              </a:rPr>
              <a:t>COP21</a:t>
            </a:r>
            <a:r>
              <a:rPr lang="en-GB" sz="2100" dirty="0"/>
              <a:t>, December in Paris</a:t>
            </a:r>
          </a:p>
          <a:p>
            <a:pPr>
              <a:buFont typeface="Arial" panose="020B0604020202020204" pitchFamily="34" charset="0"/>
              <a:buChar char="•"/>
            </a:pPr>
            <a:r>
              <a:rPr lang="en-GB" sz="2100" dirty="0"/>
              <a:t>Conferences at the </a:t>
            </a:r>
            <a:r>
              <a:rPr lang="en-GB" sz="2100" b="1" dirty="0">
                <a:solidFill>
                  <a:srgbClr val="E75213"/>
                </a:solidFill>
              </a:rPr>
              <a:t>External Action </a:t>
            </a:r>
            <a:r>
              <a:rPr lang="en-GB" sz="2100" b="1" dirty="0" smtClean="0">
                <a:solidFill>
                  <a:srgbClr val="E75213"/>
                </a:solidFill>
              </a:rPr>
              <a:t>Info Point</a:t>
            </a:r>
            <a:r>
              <a:rPr lang="en-GB" sz="2100" dirty="0" smtClean="0"/>
              <a:t> </a:t>
            </a:r>
            <a:r>
              <a:rPr lang="en-GB" sz="2100" dirty="0"/>
              <a:t>all year</a:t>
            </a:r>
          </a:p>
          <a:p>
            <a:pPr>
              <a:buFont typeface="Arial" panose="020B0604020202020204" pitchFamily="34" charset="0"/>
              <a:buChar char="•"/>
            </a:pPr>
            <a:r>
              <a:rPr lang="en-GB" sz="2100" b="1" dirty="0">
                <a:solidFill>
                  <a:srgbClr val="E75213"/>
                </a:solidFill>
              </a:rPr>
              <a:t>Closing conference</a:t>
            </a:r>
            <a:r>
              <a:rPr lang="en-GB" sz="2100" dirty="0"/>
              <a:t>, Luxembourg</a:t>
            </a:r>
          </a:p>
          <a:p>
            <a:pPr>
              <a:buFont typeface="Arial" panose="020B0604020202020204" pitchFamily="34" charset="0"/>
              <a:buChar char="•"/>
            </a:pPr>
            <a:endParaRPr lang="en-GB" sz="2100" dirty="0"/>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15</a:t>
            </a:fld>
            <a:endParaRPr lang="en-GB" dirty="0"/>
          </a:p>
        </p:txBody>
      </p:sp>
    </p:spTree>
    <p:extLst>
      <p:ext uri="{BB962C8B-B14F-4D97-AF65-F5344CB8AC3E}">
        <p14:creationId xmlns:p14="http://schemas.microsoft.com/office/powerpoint/2010/main" val="18867459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3600" dirty="0" err="1"/>
              <a:t>Stakeholders</a:t>
            </a:r>
            <a:r>
              <a:rPr lang="fr-BE" sz="3600" dirty="0"/>
              <a:t>' </a:t>
            </a:r>
            <a:r>
              <a:rPr lang="fr-BE" sz="3600" dirty="0" smtClean="0"/>
              <a:t>initiatives</a:t>
            </a:r>
            <a:endParaRPr lang="en-GB" sz="3600" dirty="0"/>
          </a:p>
        </p:txBody>
      </p:sp>
      <p:sp>
        <p:nvSpPr>
          <p:cNvPr id="3" name="Content Placeholder 2"/>
          <p:cNvSpPr>
            <a:spLocks noGrp="1"/>
          </p:cNvSpPr>
          <p:nvPr>
            <p:ph idx="1"/>
          </p:nvPr>
        </p:nvSpPr>
        <p:spPr>
          <a:xfrm>
            <a:off x="323528" y="2420888"/>
            <a:ext cx="8820472" cy="3384476"/>
          </a:xfrm>
        </p:spPr>
        <p:txBody>
          <a:bodyPr/>
          <a:lstStyle/>
          <a:p>
            <a:pPr marL="342900">
              <a:buFont typeface="Arial" panose="020B0604020202020204" pitchFamily="34" charset="0"/>
              <a:buChar char="•"/>
            </a:pPr>
            <a:r>
              <a:rPr lang="en-GB" b="1" dirty="0" smtClean="0">
                <a:solidFill>
                  <a:srgbClr val="E75113"/>
                </a:solidFill>
              </a:rPr>
              <a:t>National </a:t>
            </a:r>
            <a:r>
              <a:rPr lang="en-GB" b="1">
                <a:solidFill>
                  <a:srgbClr val="E75113"/>
                </a:solidFill>
              </a:rPr>
              <a:t>Work </a:t>
            </a:r>
            <a:r>
              <a:rPr lang="en-GB" b="1" smtClean="0">
                <a:solidFill>
                  <a:srgbClr val="E75113"/>
                </a:solidFill>
              </a:rPr>
              <a:t>Programmes</a:t>
            </a:r>
            <a:endParaRPr lang="en-GB" dirty="0"/>
          </a:p>
          <a:p>
            <a:pPr>
              <a:buFont typeface="Arial" panose="020B0604020202020204" pitchFamily="34" charset="0"/>
              <a:buChar char="•"/>
            </a:pPr>
            <a:r>
              <a:rPr lang="en-GB" dirty="0"/>
              <a:t>Member States' </a:t>
            </a:r>
            <a:r>
              <a:rPr lang="en-GB" b="1" dirty="0">
                <a:solidFill>
                  <a:srgbClr val="E75113"/>
                </a:solidFill>
              </a:rPr>
              <a:t>EYD ambassadors</a:t>
            </a:r>
          </a:p>
          <a:p>
            <a:pPr>
              <a:buFont typeface="Arial" panose="020B0604020202020204" pitchFamily="34" charset="0"/>
              <a:buChar char="•"/>
            </a:pPr>
            <a:r>
              <a:rPr lang="en-GB" b="1" dirty="0">
                <a:solidFill>
                  <a:srgbClr val="E75113"/>
                </a:solidFill>
              </a:rPr>
              <a:t>Competitions in schools </a:t>
            </a:r>
            <a:r>
              <a:rPr lang="en-GB" dirty="0"/>
              <a:t>with </a:t>
            </a:r>
            <a:r>
              <a:rPr lang="en-GB" dirty="0" smtClean="0"/>
              <a:t>Member States</a:t>
            </a:r>
            <a:endParaRPr lang="en-GB" dirty="0"/>
          </a:p>
          <a:p>
            <a:pPr>
              <a:buFont typeface="Arial" panose="020B0604020202020204" pitchFamily="34" charset="0"/>
              <a:buChar char="•"/>
            </a:pPr>
            <a:r>
              <a:rPr lang="en-GB" b="1" dirty="0">
                <a:solidFill>
                  <a:srgbClr val="E75113"/>
                </a:solidFill>
              </a:rPr>
              <a:t>Marathons</a:t>
            </a:r>
            <a:r>
              <a:rPr lang="en-GB" dirty="0"/>
              <a:t> and </a:t>
            </a:r>
            <a:r>
              <a:rPr lang="en-GB" dirty="0" smtClean="0"/>
              <a:t>sport </a:t>
            </a:r>
            <a:r>
              <a:rPr lang="en-GB" dirty="0"/>
              <a:t>for development</a:t>
            </a:r>
          </a:p>
          <a:p>
            <a:pPr>
              <a:buFont typeface="Arial" panose="020B0604020202020204" pitchFamily="34" charset="0"/>
              <a:buChar char="•"/>
            </a:pPr>
            <a:r>
              <a:rPr lang="en-GB" b="1" dirty="0">
                <a:solidFill>
                  <a:srgbClr val="E75113"/>
                </a:solidFill>
              </a:rPr>
              <a:t>Advertising </a:t>
            </a:r>
            <a:r>
              <a:rPr lang="en-GB" dirty="0"/>
              <a:t>on public </a:t>
            </a:r>
            <a:r>
              <a:rPr lang="en-GB" dirty="0" smtClean="0"/>
              <a:t>transport</a:t>
            </a:r>
          </a:p>
          <a:p>
            <a:pPr>
              <a:buFont typeface="Arial" panose="020B0604020202020204" pitchFamily="34" charset="0"/>
              <a:buChar char="•"/>
            </a:pPr>
            <a:r>
              <a:rPr lang="en-GB" b="1" dirty="0">
                <a:solidFill>
                  <a:srgbClr val="E75113"/>
                </a:solidFill>
              </a:rPr>
              <a:t>Co-branded events </a:t>
            </a:r>
            <a:r>
              <a:rPr lang="en-GB" dirty="0"/>
              <a:t>with international </a:t>
            </a:r>
            <a:r>
              <a:rPr lang="en-GB" dirty="0" smtClean="0"/>
              <a:t>organisations</a:t>
            </a:r>
            <a:endParaRPr lang="en-GB" dirty="0"/>
          </a:p>
          <a:p>
            <a:pPr>
              <a:buFont typeface="Arial" panose="020B0604020202020204" pitchFamily="34" charset="0"/>
              <a:buChar char="•"/>
            </a:pPr>
            <a:r>
              <a:rPr lang="en-GB" b="1" dirty="0">
                <a:solidFill>
                  <a:srgbClr val="E75113"/>
                </a:solidFill>
              </a:rPr>
              <a:t>NGO</a:t>
            </a:r>
            <a:r>
              <a:rPr lang="en-GB" dirty="0"/>
              <a:t> initiatives</a:t>
            </a:r>
          </a:p>
          <a:p>
            <a:pPr>
              <a:buFont typeface="Arial" panose="020B0604020202020204" pitchFamily="34" charset="0"/>
              <a:buChar char="•"/>
            </a:pPr>
            <a:r>
              <a:rPr lang="en-GB" b="1" dirty="0">
                <a:solidFill>
                  <a:srgbClr val="E75113"/>
                </a:solidFill>
              </a:rPr>
              <a:t>Think tanks </a:t>
            </a:r>
            <a:r>
              <a:rPr lang="en-GB" dirty="0"/>
              <a:t>launch </a:t>
            </a:r>
            <a:r>
              <a:rPr lang="en-GB" dirty="0" smtClean="0"/>
              <a:t>discussions</a:t>
            </a:r>
          </a:p>
          <a:p>
            <a:pPr>
              <a:buFont typeface="Arial" panose="020B0604020202020204" pitchFamily="34" charset="0"/>
              <a:buChar char="•"/>
            </a:pPr>
            <a:r>
              <a:rPr lang="fr-BE" dirty="0" err="1" smtClean="0"/>
              <a:t>Awards</a:t>
            </a:r>
            <a:r>
              <a:rPr lang="fr-BE" dirty="0" smtClean="0"/>
              <a:t> </a:t>
            </a:r>
            <a:r>
              <a:rPr lang="fr-BE" dirty="0" err="1"/>
              <a:t>with</a:t>
            </a:r>
            <a:r>
              <a:rPr lang="fr-BE" dirty="0"/>
              <a:t> </a:t>
            </a:r>
            <a:r>
              <a:rPr lang="fr-BE" b="1" dirty="0" err="1">
                <a:solidFill>
                  <a:srgbClr val="E75113"/>
                </a:solidFill>
              </a:rPr>
              <a:t>private</a:t>
            </a:r>
            <a:r>
              <a:rPr lang="fr-BE" b="1" dirty="0">
                <a:solidFill>
                  <a:srgbClr val="E75113"/>
                </a:solidFill>
              </a:rPr>
              <a:t> </a:t>
            </a:r>
            <a:r>
              <a:rPr lang="fr-BE" b="1" dirty="0" err="1">
                <a:solidFill>
                  <a:srgbClr val="E75113"/>
                </a:solidFill>
              </a:rPr>
              <a:t>sector</a:t>
            </a:r>
            <a:r>
              <a:rPr lang="fr-BE" b="1" dirty="0">
                <a:solidFill>
                  <a:srgbClr val="E75113"/>
                </a:solidFill>
              </a:rPr>
              <a:t> </a:t>
            </a:r>
            <a:r>
              <a:rPr lang="fr-BE" dirty="0"/>
              <a:t>organisations</a:t>
            </a:r>
            <a:endParaRPr lang="en-GB" dirty="0"/>
          </a:p>
          <a:p>
            <a:pPr>
              <a:buFont typeface="Arial" panose="020B0604020202020204" pitchFamily="34" charset="0"/>
              <a:buChar char="•"/>
            </a:pPr>
            <a:endParaRPr lang="en-GB" dirty="0"/>
          </a:p>
          <a:p>
            <a:endParaRPr lang="en-GB" dirty="0"/>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16</a:t>
            </a:fld>
            <a:endParaRPr lang="en-GB" dirty="0"/>
          </a:p>
        </p:txBody>
      </p:sp>
    </p:spTree>
    <p:extLst>
      <p:ext uri="{BB962C8B-B14F-4D97-AF65-F5344CB8AC3E}">
        <p14:creationId xmlns:p14="http://schemas.microsoft.com/office/powerpoint/2010/main" val="35649992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700808"/>
            <a:ext cx="9144000" cy="3886944"/>
          </a:xfrm>
        </p:spPr>
        <p:txBody>
          <a:bodyPr/>
          <a:lstStyle/>
          <a:p>
            <a:pPr algn="ctr"/>
            <a:r>
              <a:rPr lang="fr-BE" sz="6600" dirty="0" err="1" smtClean="0"/>
              <a:t>Get</a:t>
            </a:r>
            <a:r>
              <a:rPr lang="fr-BE" sz="6600" dirty="0" smtClean="0"/>
              <a:t> </a:t>
            </a:r>
            <a:r>
              <a:rPr lang="fr-BE" sz="6600" dirty="0" err="1" smtClean="0"/>
              <a:t>involved</a:t>
            </a:r>
            <a:r>
              <a:rPr lang="fr-BE" sz="6600" dirty="0" smtClean="0"/>
              <a:t> </a:t>
            </a:r>
            <a:br>
              <a:rPr lang="fr-BE" sz="6600" dirty="0" smtClean="0"/>
            </a:br>
            <a:r>
              <a:rPr lang="fr-BE" sz="6600" dirty="0" smtClean="0"/>
              <a:t>in the </a:t>
            </a:r>
            <a:br>
              <a:rPr lang="fr-BE" sz="6600" dirty="0" smtClean="0"/>
            </a:br>
            <a:r>
              <a:rPr lang="fr-BE" sz="6600" b="1" dirty="0" smtClean="0">
                <a:solidFill>
                  <a:srgbClr val="E75113"/>
                </a:solidFill>
              </a:rPr>
              <a:t>EYD2015</a:t>
            </a:r>
            <a:br>
              <a:rPr lang="fr-BE" sz="6600" b="1" dirty="0" smtClean="0">
                <a:solidFill>
                  <a:srgbClr val="E75113"/>
                </a:solidFill>
              </a:rPr>
            </a:br>
            <a:r>
              <a:rPr lang="fr-BE" sz="6600" dirty="0" err="1" smtClean="0"/>
              <a:t>It's</a:t>
            </a:r>
            <a:r>
              <a:rPr lang="fr-BE" sz="6600" dirty="0" smtClean="0"/>
              <a:t> </a:t>
            </a:r>
            <a:r>
              <a:rPr lang="fr-BE" sz="6600" dirty="0" err="1" smtClean="0"/>
              <a:t>our</a:t>
            </a:r>
            <a:r>
              <a:rPr lang="fr-BE" sz="6600" dirty="0" smtClean="0"/>
              <a:t> </a:t>
            </a:r>
            <a:r>
              <a:rPr lang="fr-BE" sz="6600" dirty="0" err="1" smtClean="0"/>
              <a:t>Year</a:t>
            </a:r>
            <a:r>
              <a:rPr lang="fr-BE" sz="6600" dirty="0" smtClean="0"/>
              <a:t>!</a:t>
            </a:r>
            <a:endParaRPr lang="en-GB" sz="6600" dirty="0"/>
          </a:p>
        </p:txBody>
      </p:sp>
    </p:spTree>
    <p:extLst>
      <p:ext uri="{BB962C8B-B14F-4D97-AF65-F5344CB8AC3E}">
        <p14:creationId xmlns:p14="http://schemas.microsoft.com/office/powerpoint/2010/main" val="301126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Factor EYD2015 in your communication strategy</a:t>
            </a:r>
            <a:endParaRPr lang="en-GB" sz="32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18</a:t>
            </a:fld>
            <a:endParaRPr lang="en-GB" dirty="0"/>
          </a:p>
        </p:txBody>
      </p:sp>
      <p:sp>
        <p:nvSpPr>
          <p:cNvPr id="7" name="Content Placeholder 2"/>
          <p:cNvSpPr txBox="1">
            <a:spLocks/>
          </p:cNvSpPr>
          <p:nvPr/>
        </p:nvSpPr>
        <p:spPr bwMode="auto">
          <a:xfrm>
            <a:off x="35495" y="2586608"/>
            <a:ext cx="3240361" cy="3722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2800" kern="0" dirty="0" smtClean="0">
                <a:solidFill>
                  <a:srgbClr val="E75113"/>
                </a:solidFill>
                <a:latin typeface="+mn-lt"/>
              </a:rPr>
              <a:t>Bring EU development cooperation to the top of your agenda and</a:t>
            </a:r>
            <a:endParaRPr kumimoji="0" lang="fr-BE" altLang="en-US" sz="2800" b="1" i="0" u="none" strike="noStrike" kern="0" cap="none" spc="0" normalizeH="0" baseline="0" noProof="0" dirty="0" smtClean="0">
              <a:ln>
                <a:noFill/>
              </a:ln>
              <a:solidFill>
                <a:srgbClr val="E75113"/>
              </a:solidFill>
              <a:effectLst/>
              <a:uLnTx/>
              <a:uFillTx/>
              <a:latin typeface="+mn-lt"/>
            </a:endParaRPr>
          </a:p>
          <a:p>
            <a:pPr lvl="0" indent="-342900" algn="r" eaLnBrk="0" hangingPunct="0">
              <a:spcBef>
                <a:spcPts val="0"/>
              </a:spcBef>
              <a:buClr>
                <a:srgbClr val="0F5494"/>
              </a:buClr>
              <a:buSzPct val="120000"/>
              <a:defRPr/>
            </a:pPr>
            <a:r>
              <a:rPr lang="fr-BE" altLang="en-US" sz="2800" kern="0" dirty="0" smtClean="0">
                <a:solidFill>
                  <a:srgbClr val="E7A525"/>
                </a:solidFill>
                <a:latin typeface="+mn-lt"/>
              </a:rPr>
              <a:t>brand </a:t>
            </a:r>
            <a:r>
              <a:rPr lang="fr-BE" altLang="en-US" sz="2800" kern="0" dirty="0" err="1" smtClean="0">
                <a:solidFill>
                  <a:srgbClr val="E7A525"/>
                </a:solidFill>
                <a:latin typeface="+mn-lt"/>
              </a:rPr>
              <a:t>your</a:t>
            </a:r>
            <a:r>
              <a:rPr lang="fr-BE" altLang="en-US" sz="2800" kern="0" dirty="0" smtClean="0">
                <a:solidFill>
                  <a:srgbClr val="E7A525"/>
                </a:solidFill>
                <a:latin typeface="+mn-lt"/>
              </a:rPr>
              <a:t> </a:t>
            </a:r>
            <a:r>
              <a:rPr lang="fr-BE" altLang="en-US" sz="2800" kern="0" dirty="0" err="1" smtClean="0">
                <a:solidFill>
                  <a:srgbClr val="E7A525"/>
                </a:solidFill>
                <a:latin typeface="+mn-lt"/>
              </a:rPr>
              <a:t>events</a:t>
            </a:r>
            <a:r>
              <a:rPr lang="fr-BE" altLang="en-US" sz="2800" kern="0" dirty="0" smtClean="0">
                <a:solidFill>
                  <a:srgbClr val="E7A525"/>
                </a:solidFill>
                <a:latin typeface="+mn-lt"/>
              </a:rPr>
              <a:t> and </a:t>
            </a:r>
            <a:r>
              <a:rPr lang="fr-BE" altLang="en-US" sz="2800" kern="0" dirty="0" err="1" smtClean="0">
                <a:solidFill>
                  <a:srgbClr val="E7A525"/>
                </a:solidFill>
                <a:latin typeface="+mn-lt"/>
              </a:rPr>
              <a:t>material</a:t>
            </a:r>
            <a:endParaRPr kumimoji="0" lang="en-GB" altLang="en-US" sz="2800" b="1" i="0" u="none" strike="noStrike" kern="0" cap="none" spc="0" normalizeH="0" baseline="0" noProof="0" dirty="0">
              <a:ln>
                <a:noFill/>
              </a:ln>
              <a:solidFill>
                <a:srgbClr val="E7A525"/>
              </a:solidFill>
              <a:effectLst/>
              <a:uLnTx/>
              <a:uFillTx/>
              <a:latin typeface="+mn-lt"/>
            </a:endParaRPr>
          </a:p>
        </p:txBody>
      </p:sp>
      <p:pic>
        <p:nvPicPr>
          <p:cNvPr id="8"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92982" y="2597322"/>
            <a:ext cx="4263394" cy="35095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68420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dirty="0" smtClean="0"/>
              <a:t>Join the group on </a:t>
            </a:r>
            <a:r>
              <a:rPr lang="en-GB" sz="3200" dirty="0"/>
              <a:t>Capacity4dev</a:t>
            </a:r>
            <a:br>
              <a:rPr lang="en-GB" sz="3200" dirty="0"/>
            </a:br>
            <a:r>
              <a:rPr lang="en-GB" dirty="0" smtClean="0"/>
              <a:t>capacity4dev.ec.europa.eu/eyd2015</a:t>
            </a:r>
            <a:r>
              <a:rPr lang="en-GB" dirty="0"/>
              <a:t>/</a:t>
            </a:r>
            <a:r>
              <a:rPr lang="en-GB" sz="3200" dirty="0"/>
              <a:t/>
            </a:r>
            <a:br>
              <a:rPr lang="en-GB" sz="3200" dirty="0"/>
            </a:br>
            <a:endParaRPr lang="en-GB" sz="32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19</a:t>
            </a:fld>
            <a:endParaRPr lang="en-GB" dirty="0"/>
          </a:p>
        </p:txBody>
      </p:sp>
      <p:sp>
        <p:nvSpPr>
          <p:cNvPr id="7" name="Content Placeholder 2"/>
          <p:cNvSpPr txBox="1">
            <a:spLocks/>
          </p:cNvSpPr>
          <p:nvPr/>
        </p:nvSpPr>
        <p:spPr bwMode="auto">
          <a:xfrm>
            <a:off x="-36512" y="2586608"/>
            <a:ext cx="3240361" cy="3722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2800" kern="0" dirty="0" smtClean="0">
                <a:solidFill>
                  <a:srgbClr val="E75113"/>
                </a:solidFill>
                <a:latin typeface="+mn-lt"/>
              </a:rPr>
              <a:t>Get updates, share info, contribute your ideas!</a:t>
            </a:r>
            <a:endParaRPr kumimoji="0" lang="fr-BE" altLang="en-US" sz="2800" b="1" i="0" u="none" strike="noStrike" kern="0" cap="none" spc="0" normalizeH="0" baseline="0" noProof="0" dirty="0" smtClean="0">
              <a:ln>
                <a:noFill/>
              </a:ln>
              <a:solidFill>
                <a:srgbClr val="E75113"/>
              </a:solidFill>
              <a:effectLst/>
              <a:uLnTx/>
              <a:uFillTx/>
              <a:latin typeface="+mn-lt"/>
            </a:endParaRPr>
          </a:p>
          <a:p>
            <a:pPr lvl="0" indent="-342900" algn="r" eaLnBrk="0" hangingPunct="0">
              <a:spcBef>
                <a:spcPts val="0"/>
              </a:spcBef>
              <a:buClr>
                <a:srgbClr val="0F5494"/>
              </a:buClr>
              <a:buSzPct val="120000"/>
              <a:defRPr/>
            </a:pPr>
            <a:r>
              <a:rPr kumimoji="0" lang="fr-BE" altLang="en-US" sz="2800" b="1" i="0" u="none" strike="noStrike" kern="0" cap="none" spc="0" normalizeH="0" baseline="0" noProof="0" dirty="0" err="1" smtClean="0">
                <a:ln>
                  <a:noFill/>
                </a:ln>
                <a:solidFill>
                  <a:srgbClr val="E7A525"/>
                </a:solidFill>
                <a:effectLst/>
                <a:uLnTx/>
                <a:uFillTx/>
                <a:latin typeface="+mn-lt"/>
              </a:rPr>
              <a:t>You're</a:t>
            </a:r>
            <a:r>
              <a:rPr kumimoji="0" lang="fr-BE" altLang="en-US" sz="2800" b="1" i="0" u="none" strike="noStrike" kern="0" cap="none" spc="0" normalizeH="0" baseline="0" noProof="0" dirty="0" smtClean="0">
                <a:ln>
                  <a:noFill/>
                </a:ln>
                <a:solidFill>
                  <a:srgbClr val="E7A525"/>
                </a:solidFill>
                <a:effectLst/>
                <a:uLnTx/>
                <a:uFillTx/>
                <a:latin typeface="+mn-lt"/>
              </a:rPr>
              <a:t> </a:t>
            </a:r>
            <a:r>
              <a:rPr kumimoji="0" lang="fr-BE" altLang="en-US" sz="2800" b="1" i="0" u="none" strike="noStrike" kern="0" cap="none" spc="0" normalizeH="0" baseline="0" noProof="0" dirty="0" err="1" smtClean="0">
                <a:ln>
                  <a:noFill/>
                </a:ln>
                <a:solidFill>
                  <a:srgbClr val="E7A525"/>
                </a:solidFill>
                <a:effectLst/>
                <a:uLnTx/>
                <a:uFillTx/>
                <a:latin typeface="+mn-lt"/>
              </a:rPr>
              <a:t>welcome</a:t>
            </a:r>
            <a:r>
              <a:rPr kumimoji="0" lang="fr-BE" altLang="en-US" sz="2800" b="1" i="0" u="none" strike="noStrike" kern="0" cap="none" spc="0" normalizeH="0" baseline="0" noProof="0" dirty="0" smtClean="0">
                <a:ln>
                  <a:noFill/>
                </a:ln>
                <a:solidFill>
                  <a:srgbClr val="E7A525"/>
                </a:solidFill>
                <a:effectLst/>
                <a:uLnTx/>
                <a:uFillTx/>
                <a:latin typeface="+mn-lt"/>
              </a:rPr>
              <a:t> on </a:t>
            </a:r>
            <a:r>
              <a:rPr kumimoji="0" lang="fr-BE" altLang="en-US" sz="2800" b="1" i="0" u="none" strike="noStrike" kern="0" cap="none" spc="0" normalizeH="0" baseline="0" noProof="0" dirty="0" err="1" smtClean="0">
                <a:ln>
                  <a:noFill/>
                </a:ln>
                <a:solidFill>
                  <a:srgbClr val="E7A525"/>
                </a:solidFill>
                <a:effectLst/>
                <a:uLnTx/>
                <a:uFillTx/>
                <a:latin typeface="+mn-lt"/>
              </a:rPr>
              <a:t>board</a:t>
            </a:r>
            <a:r>
              <a:rPr kumimoji="0" lang="fr-BE" altLang="en-US" sz="2800" b="1" i="0" u="none" strike="noStrike" kern="0" cap="none" spc="0" normalizeH="0" baseline="0" noProof="0" dirty="0" smtClean="0">
                <a:ln>
                  <a:noFill/>
                </a:ln>
                <a:solidFill>
                  <a:srgbClr val="E7A525"/>
                </a:solidFill>
                <a:effectLst/>
                <a:uLnTx/>
                <a:uFillTx/>
                <a:latin typeface="+mn-lt"/>
              </a:rPr>
              <a:t>!</a:t>
            </a:r>
            <a:endParaRPr kumimoji="0" lang="en-GB" altLang="en-US" sz="2800" b="1" i="0" u="none" strike="noStrike" kern="0" cap="none" spc="0" normalizeH="0" baseline="0" noProof="0" dirty="0">
              <a:ln>
                <a:noFill/>
              </a:ln>
              <a:solidFill>
                <a:srgbClr val="E7A525"/>
              </a:solidFill>
              <a:effectLst/>
              <a:uLnTx/>
              <a:uFillTx/>
              <a:latin typeface="+mn-lt"/>
            </a:endParaRP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61586" y="2695931"/>
            <a:ext cx="4624813" cy="34034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481649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0" y="1772816"/>
            <a:ext cx="9144000" cy="3886944"/>
          </a:xfrm>
        </p:spPr>
        <p:txBody>
          <a:bodyPr/>
          <a:lstStyle/>
          <a:p>
            <a:pPr algn="ctr"/>
            <a:r>
              <a:rPr lang="fr-BE" sz="6600" dirty="0" smtClean="0"/>
              <a:t>  </a:t>
            </a:r>
            <a:r>
              <a:rPr lang="fr-BE" sz="6600" dirty="0" err="1" smtClean="0"/>
              <a:t>Why</a:t>
            </a:r>
            <a:r>
              <a:rPr lang="fr-BE" sz="6600" dirty="0" smtClean="0"/>
              <a:t> have a </a:t>
            </a:r>
            <a:r>
              <a:rPr lang="fr-BE" sz="6600" dirty="0" err="1" smtClean="0">
                <a:solidFill>
                  <a:srgbClr val="E75113"/>
                </a:solidFill>
              </a:rPr>
              <a:t>European</a:t>
            </a:r>
            <a:r>
              <a:rPr lang="fr-BE" sz="6600" dirty="0" smtClean="0">
                <a:solidFill>
                  <a:srgbClr val="E75113"/>
                </a:solidFill>
              </a:rPr>
              <a:t> </a:t>
            </a:r>
            <a:r>
              <a:rPr lang="fr-BE" sz="6600" dirty="0" err="1" smtClean="0">
                <a:solidFill>
                  <a:srgbClr val="E75113"/>
                </a:solidFill>
              </a:rPr>
              <a:t>Year</a:t>
            </a:r>
            <a:r>
              <a:rPr lang="fr-BE" sz="6600" dirty="0" smtClean="0">
                <a:solidFill>
                  <a:srgbClr val="E75113"/>
                </a:solidFill>
              </a:rPr>
              <a:t> </a:t>
            </a:r>
            <a:br>
              <a:rPr lang="fr-BE" sz="6600" dirty="0" smtClean="0">
                <a:solidFill>
                  <a:srgbClr val="E75113"/>
                </a:solidFill>
              </a:rPr>
            </a:br>
            <a:r>
              <a:rPr lang="fr-BE" sz="6600" dirty="0" smtClean="0">
                <a:solidFill>
                  <a:srgbClr val="E75113"/>
                </a:solidFill>
              </a:rPr>
              <a:t>for </a:t>
            </a:r>
            <a:r>
              <a:rPr lang="fr-BE" sz="6600" dirty="0" err="1" smtClean="0">
                <a:solidFill>
                  <a:srgbClr val="E75113"/>
                </a:solidFill>
              </a:rPr>
              <a:t>Development</a:t>
            </a:r>
            <a:r>
              <a:rPr lang="fr-BE" sz="6600" dirty="0" smtClean="0">
                <a:solidFill>
                  <a:srgbClr val="E75113"/>
                </a:solidFill>
              </a:rPr>
              <a:t> </a:t>
            </a:r>
            <a:r>
              <a:rPr lang="fr-BE" sz="6600" dirty="0" err="1" smtClean="0"/>
              <a:t>in</a:t>
            </a:r>
            <a:r>
              <a:rPr lang="fr-BE" sz="6600" dirty="0" smtClean="0"/>
              <a:t> 2015?</a:t>
            </a:r>
            <a:endParaRPr lang="en-GB" sz="6600" dirty="0"/>
          </a:p>
        </p:txBody>
      </p:sp>
    </p:spTree>
    <p:extLst>
      <p:ext uri="{BB962C8B-B14F-4D97-AF65-F5344CB8AC3E}">
        <p14:creationId xmlns:p14="http://schemas.microsoft.com/office/powerpoint/2010/main" val="849640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Use </a:t>
            </a:r>
            <a:r>
              <a:rPr lang="en-GB" sz="3600" dirty="0"/>
              <a:t>the </a:t>
            </a:r>
            <a:r>
              <a:rPr lang="en-GB" sz="3600" dirty="0" smtClean="0"/>
              <a:t>hashtags </a:t>
            </a:r>
            <a:r>
              <a:rPr lang="en-GB" sz="3600" dirty="0"/>
              <a:t>#</a:t>
            </a:r>
            <a:r>
              <a:rPr lang="en-GB" sz="3600" dirty="0" smtClean="0"/>
              <a:t>EYD2015 </a:t>
            </a:r>
            <a:br>
              <a:rPr lang="en-GB" sz="3600" dirty="0" smtClean="0"/>
            </a:br>
            <a:r>
              <a:rPr lang="en-GB" sz="3600" dirty="0" smtClean="0"/>
              <a:t>and #</a:t>
            </a:r>
            <a:r>
              <a:rPr lang="en-GB" sz="3600" dirty="0" err="1" smtClean="0"/>
              <a:t>EUglobalplayer</a:t>
            </a:r>
            <a:r>
              <a:rPr lang="en-GB" sz="3600" dirty="0" smtClean="0"/>
              <a:t> </a:t>
            </a:r>
            <a:endParaRPr lang="en-GB" sz="36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20</a:t>
            </a:fld>
            <a:endParaRPr lang="en-GB" dirty="0"/>
          </a:p>
        </p:txBody>
      </p:sp>
      <p:sp>
        <p:nvSpPr>
          <p:cNvPr id="7" name="Content Placeholder 2"/>
          <p:cNvSpPr txBox="1">
            <a:spLocks/>
          </p:cNvSpPr>
          <p:nvPr/>
        </p:nvSpPr>
        <p:spPr bwMode="auto">
          <a:xfrm>
            <a:off x="-108520" y="2874640"/>
            <a:ext cx="3600401" cy="3722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2800" kern="0" dirty="0">
                <a:solidFill>
                  <a:srgbClr val="E75113"/>
                </a:solidFill>
                <a:latin typeface="+mn-lt"/>
              </a:rPr>
              <a:t>	</a:t>
            </a:r>
            <a:r>
              <a:rPr lang="en-GB" sz="2800" kern="0" dirty="0" smtClean="0">
                <a:solidFill>
                  <a:srgbClr val="E75113"/>
                </a:solidFill>
                <a:latin typeface="+mn-lt"/>
              </a:rPr>
              <a:t>Promote the </a:t>
            </a:r>
            <a:r>
              <a:rPr lang="en-GB" sz="2800" kern="0" dirty="0">
                <a:solidFill>
                  <a:srgbClr val="E75113"/>
                </a:solidFill>
                <a:latin typeface="+mn-lt"/>
              </a:rPr>
              <a:t>EYD2015 </a:t>
            </a:r>
            <a:r>
              <a:rPr lang="en-GB" sz="2800" kern="0" dirty="0" smtClean="0">
                <a:solidFill>
                  <a:srgbClr val="E75113"/>
                </a:solidFill>
                <a:latin typeface="+mn-lt"/>
              </a:rPr>
              <a:t/>
            </a:r>
            <a:br>
              <a:rPr lang="en-GB" sz="2800" kern="0" dirty="0" smtClean="0">
                <a:solidFill>
                  <a:srgbClr val="E75113"/>
                </a:solidFill>
                <a:latin typeface="+mn-lt"/>
              </a:rPr>
            </a:br>
            <a:r>
              <a:rPr lang="en-GB" sz="2800" kern="0" dirty="0" smtClean="0">
                <a:solidFill>
                  <a:srgbClr val="E75113"/>
                </a:solidFill>
                <a:latin typeface="+mn-lt"/>
              </a:rPr>
              <a:t>on </a:t>
            </a:r>
            <a:r>
              <a:rPr lang="en-GB" sz="2800" kern="0" dirty="0">
                <a:solidFill>
                  <a:srgbClr val="E75113"/>
                </a:solidFill>
                <a:latin typeface="+mn-lt"/>
              </a:rPr>
              <a:t>social </a:t>
            </a:r>
            <a:r>
              <a:rPr lang="en-GB" sz="2800" kern="0" dirty="0" smtClean="0">
                <a:solidFill>
                  <a:srgbClr val="E75113"/>
                </a:solidFill>
                <a:latin typeface="+mn-lt"/>
              </a:rPr>
              <a:t>media</a:t>
            </a:r>
            <a:r>
              <a:rPr lang="fr-BE" sz="2800" kern="0" dirty="0" smtClean="0">
                <a:solidFill>
                  <a:srgbClr val="E75113"/>
                </a:solidFill>
                <a:latin typeface="+mn-lt"/>
              </a:rPr>
              <a:t> and </a:t>
            </a:r>
            <a:r>
              <a:rPr lang="fr-BE" sz="2800" kern="0" dirty="0" err="1" smtClean="0">
                <a:solidFill>
                  <a:srgbClr val="E7A525"/>
                </a:solidFill>
                <a:latin typeface="+mn-lt"/>
              </a:rPr>
              <a:t>bring</a:t>
            </a:r>
            <a:r>
              <a:rPr lang="fr-BE" sz="2800" kern="0" dirty="0" smtClean="0">
                <a:solidFill>
                  <a:srgbClr val="E7A525"/>
                </a:solidFill>
                <a:latin typeface="+mn-lt"/>
              </a:rPr>
              <a:t> </a:t>
            </a:r>
            <a:br>
              <a:rPr lang="fr-BE" sz="2800" kern="0" dirty="0" smtClean="0">
                <a:solidFill>
                  <a:srgbClr val="E7A525"/>
                </a:solidFill>
                <a:latin typeface="+mn-lt"/>
              </a:rPr>
            </a:br>
            <a:r>
              <a:rPr lang="fr-BE" sz="2800" kern="0" dirty="0" smtClean="0">
                <a:solidFill>
                  <a:srgbClr val="E7A525"/>
                </a:solidFill>
                <a:latin typeface="+mn-lt"/>
              </a:rPr>
              <a:t>the global conversation </a:t>
            </a:r>
            <a:br>
              <a:rPr lang="fr-BE" sz="2800" kern="0" dirty="0" smtClean="0">
                <a:solidFill>
                  <a:srgbClr val="E7A525"/>
                </a:solidFill>
                <a:latin typeface="+mn-lt"/>
              </a:rPr>
            </a:br>
            <a:r>
              <a:rPr lang="fr-BE" sz="2800" kern="0" dirty="0" smtClean="0">
                <a:solidFill>
                  <a:srgbClr val="E7A525"/>
                </a:solidFill>
                <a:latin typeface="+mn-lt"/>
              </a:rPr>
              <a:t>to life</a:t>
            </a:r>
            <a:endParaRPr kumimoji="0" lang="en-GB" altLang="en-US" sz="2800" b="1" i="0" u="none" strike="noStrike" kern="0" cap="none" spc="0" normalizeH="0" baseline="0" noProof="0" dirty="0">
              <a:ln>
                <a:noFill/>
              </a:ln>
              <a:solidFill>
                <a:srgbClr val="E7A525"/>
              </a:solidFill>
              <a:effectLst/>
              <a:uLnTx/>
              <a:uFillTx/>
              <a:latin typeface="+mn-lt"/>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t="28905" b="2291"/>
          <a:stretch/>
        </p:blipFill>
        <p:spPr>
          <a:xfrm>
            <a:off x="3635896" y="2717035"/>
            <a:ext cx="5035051" cy="35922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0132984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600" dirty="0" smtClean="0"/>
              <a:t>Involve your networks</a:t>
            </a:r>
            <a:endParaRPr lang="en-GB" sz="36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21</a:t>
            </a:fld>
            <a:endParaRPr lang="en-GB" dirty="0"/>
          </a:p>
        </p:txBody>
      </p:sp>
      <p:sp>
        <p:nvSpPr>
          <p:cNvPr id="7" name="Content Placeholder 2"/>
          <p:cNvSpPr txBox="1">
            <a:spLocks/>
          </p:cNvSpPr>
          <p:nvPr/>
        </p:nvSpPr>
        <p:spPr bwMode="auto">
          <a:xfrm>
            <a:off x="-108520" y="2636912"/>
            <a:ext cx="3600401" cy="3722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2800" kern="0" dirty="0">
                <a:solidFill>
                  <a:srgbClr val="E75113"/>
                </a:solidFill>
                <a:latin typeface="+mn-lt"/>
              </a:rPr>
              <a:t>	</a:t>
            </a:r>
            <a:r>
              <a:rPr lang="fr-BE" sz="2800" kern="0" dirty="0" smtClean="0">
                <a:solidFill>
                  <a:srgbClr val="E75113"/>
                </a:solidFill>
                <a:latin typeface="+mn-lt"/>
              </a:rPr>
              <a:t>P</a:t>
            </a:r>
            <a:r>
              <a:rPr lang="en-GB" sz="2800" kern="0" dirty="0" err="1" smtClean="0">
                <a:solidFill>
                  <a:srgbClr val="E75113"/>
                </a:solidFill>
                <a:latin typeface="+mn-lt"/>
              </a:rPr>
              <a:t>romote</a:t>
            </a:r>
            <a:r>
              <a:rPr lang="en-GB" sz="2800" kern="0" dirty="0" smtClean="0">
                <a:solidFill>
                  <a:srgbClr val="E75113"/>
                </a:solidFill>
                <a:latin typeface="+mn-lt"/>
              </a:rPr>
              <a:t> the </a:t>
            </a:r>
            <a:r>
              <a:rPr lang="en-GB" sz="2800" kern="0" dirty="0">
                <a:solidFill>
                  <a:srgbClr val="E75113"/>
                </a:solidFill>
                <a:latin typeface="+mn-lt"/>
              </a:rPr>
              <a:t>EYD2015 </a:t>
            </a:r>
            <a:r>
              <a:rPr lang="en-GB" sz="2800" kern="0" dirty="0" smtClean="0">
                <a:solidFill>
                  <a:srgbClr val="E75113"/>
                </a:solidFill>
                <a:latin typeface="+mn-lt"/>
              </a:rPr>
              <a:t/>
            </a:r>
            <a:br>
              <a:rPr lang="en-GB" sz="2800" kern="0" dirty="0" smtClean="0">
                <a:solidFill>
                  <a:srgbClr val="E75113"/>
                </a:solidFill>
                <a:latin typeface="+mn-lt"/>
              </a:rPr>
            </a:br>
            <a:r>
              <a:rPr lang="fr-BE" sz="2800" kern="0" dirty="0" err="1" smtClean="0">
                <a:solidFill>
                  <a:srgbClr val="E75113"/>
                </a:solidFill>
                <a:latin typeface="+mn-lt"/>
              </a:rPr>
              <a:t>with</a:t>
            </a:r>
            <a:r>
              <a:rPr lang="fr-BE" sz="2800" kern="0" dirty="0" smtClean="0">
                <a:solidFill>
                  <a:srgbClr val="E75113"/>
                </a:solidFill>
                <a:latin typeface="+mn-lt"/>
              </a:rPr>
              <a:t> </a:t>
            </a:r>
            <a:r>
              <a:rPr lang="fr-BE" sz="2800" kern="0" dirty="0" err="1" smtClean="0">
                <a:solidFill>
                  <a:srgbClr val="E75113"/>
                </a:solidFill>
                <a:latin typeface="+mn-lt"/>
              </a:rPr>
              <a:t>your</a:t>
            </a:r>
            <a:r>
              <a:rPr lang="fr-BE" sz="2800" kern="0" dirty="0" smtClean="0">
                <a:solidFill>
                  <a:srgbClr val="E75113"/>
                </a:solidFill>
                <a:latin typeface="+mn-lt"/>
              </a:rPr>
              <a:t> networks and </a:t>
            </a:r>
            <a:r>
              <a:rPr lang="fr-BE" sz="2800" kern="0" dirty="0" err="1" smtClean="0">
                <a:solidFill>
                  <a:srgbClr val="E75113"/>
                </a:solidFill>
                <a:latin typeface="+mn-lt"/>
              </a:rPr>
              <a:t>stakeholders</a:t>
            </a:r>
            <a:r>
              <a:rPr lang="fr-BE" sz="2800" kern="0" dirty="0" smtClean="0">
                <a:solidFill>
                  <a:srgbClr val="E75113"/>
                </a:solidFill>
                <a:latin typeface="+mn-lt"/>
              </a:rPr>
              <a:t> and </a:t>
            </a:r>
            <a:r>
              <a:rPr lang="fr-BE" sz="2800" kern="0" dirty="0" smtClean="0">
                <a:solidFill>
                  <a:srgbClr val="E7A525"/>
                </a:solidFill>
                <a:latin typeface="+mn-lt"/>
              </a:rPr>
              <a:t>encourage </a:t>
            </a:r>
            <a:r>
              <a:rPr lang="fr-BE" sz="2800" kern="0" dirty="0" err="1" smtClean="0">
                <a:solidFill>
                  <a:srgbClr val="E7A525"/>
                </a:solidFill>
                <a:latin typeface="+mn-lt"/>
              </a:rPr>
              <a:t>them</a:t>
            </a:r>
            <a:r>
              <a:rPr lang="fr-BE" sz="2800" kern="0" dirty="0" smtClean="0">
                <a:solidFill>
                  <a:srgbClr val="E7A525"/>
                </a:solidFill>
                <a:latin typeface="+mn-lt"/>
              </a:rPr>
              <a:t> to </a:t>
            </a:r>
            <a:br>
              <a:rPr lang="fr-BE" sz="2800" kern="0" dirty="0" smtClean="0">
                <a:solidFill>
                  <a:srgbClr val="E7A525"/>
                </a:solidFill>
                <a:latin typeface="+mn-lt"/>
              </a:rPr>
            </a:br>
            <a:r>
              <a:rPr lang="fr-BE" sz="2800" kern="0" dirty="0" err="1" smtClean="0">
                <a:solidFill>
                  <a:srgbClr val="E7A525"/>
                </a:solidFill>
                <a:latin typeface="+mn-lt"/>
              </a:rPr>
              <a:t>take</a:t>
            </a:r>
            <a:r>
              <a:rPr lang="fr-BE" sz="2800" kern="0" dirty="0" smtClean="0">
                <a:solidFill>
                  <a:srgbClr val="E7A525"/>
                </a:solidFill>
                <a:latin typeface="+mn-lt"/>
              </a:rPr>
              <a:t> part</a:t>
            </a:r>
            <a:endParaRPr kumimoji="0" lang="en-GB" altLang="en-US" sz="2800" b="1" i="0" u="none" strike="noStrike" kern="0" cap="none" spc="0" normalizeH="0" baseline="0" noProof="0" dirty="0">
              <a:ln>
                <a:noFill/>
              </a:ln>
              <a:solidFill>
                <a:srgbClr val="E7A525"/>
              </a:solidFill>
              <a:effectLst/>
              <a:uLnTx/>
              <a:uFillTx/>
              <a:latin typeface="+mn-lt"/>
            </a:endParaRP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4693"/>
          <a:stretch/>
        </p:blipFill>
        <p:spPr>
          <a:xfrm>
            <a:off x="3635896" y="2636912"/>
            <a:ext cx="4901635" cy="34303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2341211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1635696"/>
            <a:ext cx="9144000" cy="1194792"/>
          </a:xfrm>
          <a:effectLst/>
        </p:spPr>
        <p:txBody>
          <a:bodyPr/>
          <a:lstStyle/>
          <a:p>
            <a:pPr eaLnBrk="1" hangingPunct="1"/>
            <a:r>
              <a:rPr lang="es-CO" altLang="en-US" sz="4400" dirty="0" err="1" smtClean="0"/>
              <a:t>Keep</a:t>
            </a:r>
            <a:r>
              <a:rPr lang="es-CO" altLang="en-US" sz="4400" dirty="0" smtClean="0"/>
              <a:t> in </a:t>
            </a:r>
            <a:r>
              <a:rPr lang="es-CO" altLang="en-US" sz="4400" dirty="0" err="1" smtClean="0"/>
              <a:t>touch</a:t>
            </a:r>
            <a:r>
              <a:rPr lang="es-CO" altLang="en-US" sz="4400" dirty="0" smtClean="0"/>
              <a:t>!</a:t>
            </a:r>
            <a:r>
              <a:rPr lang="fr-BE" sz="4400" b="1" dirty="0">
                <a:solidFill>
                  <a:srgbClr val="FFCC33"/>
                </a:solidFill>
              </a:rPr>
              <a:t> #EYD2015</a:t>
            </a:r>
            <a:r>
              <a:rPr lang="es-CO" altLang="en-US" sz="4400" dirty="0" smtClean="0"/>
              <a:t/>
            </a:r>
            <a:br>
              <a:rPr lang="es-CO" altLang="en-US" sz="4400" dirty="0" smtClean="0"/>
            </a:br>
            <a:endParaRPr lang="es-CO" altLang="en-US" sz="4400" dirty="0" smtClean="0"/>
          </a:p>
        </p:txBody>
      </p:sp>
      <p:sp>
        <p:nvSpPr>
          <p:cNvPr id="7" name="Rectangle 3"/>
          <p:cNvSpPr txBox="1">
            <a:spLocks noChangeArrowheads="1"/>
          </p:cNvSpPr>
          <p:nvPr/>
        </p:nvSpPr>
        <p:spPr bwMode="auto">
          <a:xfrm>
            <a:off x="2081592" y="5562676"/>
            <a:ext cx="7200000"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eaLnBrk="1" hangingPunct="1">
              <a:buFontTx/>
              <a:buNone/>
              <a:defRPr/>
            </a:pPr>
            <a:r>
              <a:rPr lang="es-CO" altLang="en-US" sz="2800" b="0" i="0" kern="0" dirty="0" smtClean="0">
                <a:solidFill>
                  <a:srgbClr val="FFCC33"/>
                </a:solidFill>
                <a:latin typeface="Verdana"/>
                <a:cs typeface="Verdana"/>
              </a:rPr>
              <a:t>ec.europa.eu/</a:t>
            </a:r>
            <a:r>
              <a:rPr lang="es-CO" altLang="en-US" sz="2800" b="0" i="0" kern="0" dirty="0" err="1" smtClean="0">
                <a:solidFill>
                  <a:srgbClr val="FFCC33"/>
                </a:solidFill>
                <a:latin typeface="Verdana"/>
                <a:cs typeface="Verdana"/>
              </a:rPr>
              <a:t>europeaid</a:t>
            </a:r>
            <a:r>
              <a:rPr lang="es-CO" altLang="en-US" sz="2800" b="0" i="0" kern="0" dirty="0" smtClean="0">
                <a:solidFill>
                  <a:srgbClr val="FFCC33"/>
                </a:solidFill>
                <a:latin typeface="Verdana"/>
                <a:cs typeface="Verdana"/>
              </a:rPr>
              <a:t> </a:t>
            </a:r>
          </a:p>
        </p:txBody>
      </p:sp>
      <p:sp>
        <p:nvSpPr>
          <p:cNvPr id="8" name="Rectangle 3"/>
          <p:cNvSpPr txBox="1">
            <a:spLocks noChangeArrowheads="1"/>
          </p:cNvSpPr>
          <p:nvPr/>
        </p:nvSpPr>
        <p:spPr bwMode="auto">
          <a:xfrm>
            <a:off x="2081592" y="3429076"/>
            <a:ext cx="7200000" cy="720000"/>
          </a:xfrm>
          <a:prstGeom prst="rect">
            <a:avLst/>
          </a:prstGeom>
          <a:noFill/>
          <a:ln w="9525">
            <a:noFill/>
            <a:miter lim="800000"/>
            <a:headEnd/>
            <a:tailEnd/>
          </a:ln>
          <a:effectLst/>
        </p:spPr>
        <p:txBody>
          <a:bodyPr vert="horz" wrap="square" lIns="0" tIns="0" rIns="0" bIns="0" numCol="1" anchor="ctr" anchorCtr="0" compatLnSpc="1">
            <a:prstTxWarp prst="textNoShape">
              <a:avLst/>
            </a:prstTxWarp>
            <a:noAutofit/>
          </a:bodyPr>
          <a:lstStyle>
            <a:lvl1pPr marL="342900" indent="-342900" algn="l" rtl="0" eaLnBrk="0" fontAlgn="base" hangingPunct="0">
              <a:spcBef>
                <a:spcPct val="20000"/>
              </a:spcBef>
              <a:spcAft>
                <a:spcPct val="0"/>
              </a:spcAft>
              <a:buClr>
                <a:srgbClr val="0F5494"/>
              </a:buClr>
              <a:buNone/>
              <a:defRPr sz="2400" i="1">
                <a:solidFill>
                  <a:srgbClr val="0F5494"/>
                </a:solidFill>
                <a:latin typeface="+mn-lt"/>
                <a:ea typeface="+mn-ea"/>
                <a:cs typeface="+mn-cs"/>
              </a:defRPr>
            </a:lvl1pPr>
            <a:lvl2pPr marL="542925" indent="-277813" algn="l" rtl="0" eaLnBrk="0" fontAlgn="base" hangingPunct="0">
              <a:spcBef>
                <a:spcPct val="20000"/>
              </a:spcBef>
              <a:spcAft>
                <a:spcPct val="0"/>
              </a:spcAft>
              <a:buClr>
                <a:srgbClr val="009FBA"/>
              </a:buClr>
              <a:buChar char="•"/>
              <a:defRPr sz="2000" b="1">
                <a:solidFill>
                  <a:srgbClr val="0F5494"/>
                </a:solidFill>
                <a:latin typeface="+mn-lt"/>
              </a:defRPr>
            </a:lvl2pPr>
            <a:lvl3pPr marL="989013" indent="-2667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eaLnBrk="1" hangingPunct="1"/>
            <a:r>
              <a:rPr lang="es-CO" altLang="en-US" sz="2800" b="0" i="0" kern="0" dirty="0" smtClean="0">
                <a:solidFill>
                  <a:srgbClr val="FFCC33"/>
                </a:solidFill>
                <a:latin typeface="Verdana"/>
                <a:cs typeface="Verdana"/>
              </a:rPr>
              <a:t>@</a:t>
            </a:r>
            <a:r>
              <a:rPr lang="es-CO" altLang="en-US" sz="2800" b="0" i="0" kern="0" dirty="0" err="1" smtClean="0">
                <a:solidFill>
                  <a:srgbClr val="FFCC33"/>
                </a:solidFill>
                <a:latin typeface="Verdana"/>
                <a:cs typeface="Verdana"/>
              </a:rPr>
              <a:t>europeaid</a:t>
            </a:r>
            <a:endParaRPr lang="es-CO" altLang="en-US" sz="2800" b="0" i="0" kern="0" dirty="0" smtClean="0">
              <a:solidFill>
                <a:srgbClr val="FFCC33"/>
              </a:solidFill>
              <a:latin typeface="Verdana"/>
              <a:cs typeface="Verdana"/>
            </a:endParaRPr>
          </a:p>
        </p:txBody>
      </p:sp>
      <p:sp>
        <p:nvSpPr>
          <p:cNvPr id="10" name="Rectangle 3"/>
          <p:cNvSpPr txBox="1">
            <a:spLocks noChangeArrowheads="1"/>
          </p:cNvSpPr>
          <p:nvPr/>
        </p:nvSpPr>
        <p:spPr bwMode="auto">
          <a:xfrm>
            <a:off x="2081592" y="4495876"/>
            <a:ext cx="7200000" cy="72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noAutofit/>
          </a:bodyPr>
          <a:lst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eaLnBrk="1" hangingPunct="1">
              <a:buFontTx/>
              <a:buNone/>
              <a:defRPr/>
            </a:pPr>
            <a:r>
              <a:rPr lang="es-CO" altLang="en-US" sz="2800" b="0" i="0" kern="0" dirty="0" smtClean="0">
                <a:solidFill>
                  <a:srgbClr val="FFCC33"/>
                </a:solidFill>
                <a:latin typeface="Verdana"/>
                <a:cs typeface="Verdana"/>
              </a:rPr>
              <a:t>facebook.com/</a:t>
            </a:r>
            <a:r>
              <a:rPr lang="es-CO" altLang="en-US" sz="2800" b="0" i="0" kern="0" dirty="0" err="1" smtClean="0">
                <a:solidFill>
                  <a:srgbClr val="FFCC33"/>
                </a:solidFill>
                <a:latin typeface="Verdana"/>
                <a:cs typeface="Verdana"/>
              </a:rPr>
              <a:t>europeaid</a:t>
            </a:r>
            <a:endParaRPr lang="es-CO" altLang="en-US" sz="2800" b="0" i="0" kern="0" dirty="0" smtClean="0">
              <a:solidFill>
                <a:srgbClr val="FFCC33"/>
              </a:solidFill>
              <a:latin typeface="Verdana"/>
              <a:cs typeface="Verdana"/>
            </a:endParaRPr>
          </a:p>
        </p:txBody>
      </p:sp>
      <p:pic>
        <p:nvPicPr>
          <p:cNvPr id="12" name="Picture 11" descr="icon-facebook.png"/>
          <p:cNvPicPr>
            <a:picLocks noChangeAspect="1"/>
          </p:cNvPicPr>
          <p:nvPr/>
        </p:nvPicPr>
        <p:blipFill>
          <a:blip r:embed="rId3"/>
          <a:stretch>
            <a:fillRect/>
          </a:stretch>
        </p:blipFill>
        <p:spPr>
          <a:xfrm>
            <a:off x="899592" y="4395936"/>
            <a:ext cx="990600" cy="990600"/>
          </a:xfrm>
          <a:prstGeom prst="rect">
            <a:avLst/>
          </a:prstGeom>
          <a:effectLst>
            <a:outerShdw blurRad="127000" dist="63500" dir="20400000">
              <a:srgbClr val="000000">
                <a:alpha val="50000"/>
              </a:srgbClr>
            </a:outerShdw>
          </a:effectLst>
        </p:spPr>
      </p:pic>
      <p:pic>
        <p:nvPicPr>
          <p:cNvPr id="13" name="Picture 12" descr="icon-twitter.png"/>
          <p:cNvPicPr>
            <a:picLocks noChangeAspect="1"/>
          </p:cNvPicPr>
          <p:nvPr/>
        </p:nvPicPr>
        <p:blipFill>
          <a:blip r:embed="rId4"/>
          <a:stretch>
            <a:fillRect/>
          </a:stretch>
        </p:blipFill>
        <p:spPr>
          <a:xfrm>
            <a:off x="899592" y="3329136"/>
            <a:ext cx="990600" cy="990600"/>
          </a:xfrm>
          <a:prstGeom prst="rect">
            <a:avLst/>
          </a:prstGeom>
          <a:effectLst>
            <a:outerShdw blurRad="127000" dist="63500" dir="20400000">
              <a:srgbClr val="000000">
                <a:alpha val="50000"/>
              </a:srgbClr>
            </a:outerShdw>
          </a:effectLst>
        </p:spPr>
      </p:pic>
      <p:pic>
        <p:nvPicPr>
          <p:cNvPr id="14" name="Picture 13" descr="icon-web.png"/>
          <p:cNvPicPr>
            <a:picLocks noChangeAspect="1"/>
          </p:cNvPicPr>
          <p:nvPr/>
        </p:nvPicPr>
        <p:blipFill>
          <a:blip r:embed="rId5"/>
          <a:stretch>
            <a:fillRect/>
          </a:stretch>
        </p:blipFill>
        <p:spPr>
          <a:xfrm>
            <a:off x="899592" y="5462736"/>
            <a:ext cx="990600" cy="990600"/>
          </a:xfrm>
          <a:prstGeom prst="rect">
            <a:avLst/>
          </a:prstGeom>
          <a:effectLst>
            <a:outerShdw blurRad="127000" dist="63500" dir="20400000">
              <a:srgbClr val="000000">
                <a:alpha val="50000"/>
              </a:srgbClr>
            </a:outerShdw>
          </a:effectLst>
        </p:spPr>
      </p:pic>
      <p:pic>
        <p:nvPicPr>
          <p:cNvPr id="15" name="Picture 14" descr="icon-twitter.png"/>
          <p:cNvPicPr>
            <a:picLocks noChangeAspect="1"/>
          </p:cNvPicPr>
          <p:nvPr/>
        </p:nvPicPr>
        <p:blipFill>
          <a:blip r:embed="rId4"/>
          <a:stretch>
            <a:fillRect/>
          </a:stretch>
        </p:blipFill>
        <p:spPr>
          <a:xfrm>
            <a:off x="906362" y="2276872"/>
            <a:ext cx="990600" cy="990600"/>
          </a:xfrm>
          <a:prstGeom prst="rect">
            <a:avLst/>
          </a:prstGeom>
          <a:effectLst>
            <a:outerShdw blurRad="127000" dist="63500" dir="20400000">
              <a:srgbClr val="000000">
                <a:alpha val="50000"/>
              </a:srgbClr>
            </a:outerShdw>
          </a:effectLst>
        </p:spPr>
      </p:pic>
      <p:pic>
        <p:nvPicPr>
          <p:cNvPr id="16" name="Picture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26958" y="2531404"/>
            <a:ext cx="549408" cy="481535"/>
          </a:xfrm>
          <a:prstGeom prst="rect">
            <a:avLst/>
          </a:prstGeom>
          <a:solidFill>
            <a:schemeClr val="accent2"/>
          </a:solidFill>
        </p:spPr>
      </p:pic>
      <p:sp>
        <p:nvSpPr>
          <p:cNvPr id="17" name="Rectangle 3"/>
          <p:cNvSpPr txBox="1">
            <a:spLocks noChangeArrowheads="1"/>
          </p:cNvSpPr>
          <p:nvPr/>
        </p:nvSpPr>
        <p:spPr bwMode="auto">
          <a:xfrm>
            <a:off x="2124528" y="2412172"/>
            <a:ext cx="7200000" cy="720000"/>
          </a:xfrm>
          <a:prstGeom prst="rect">
            <a:avLst/>
          </a:prstGeom>
          <a:noFill/>
          <a:ln w="9525">
            <a:noFill/>
            <a:miter lim="800000"/>
            <a:headEnd/>
            <a:tailEnd/>
          </a:ln>
          <a:effectLst/>
        </p:spPr>
        <p:txBody>
          <a:bodyPr vert="horz" wrap="square" lIns="0" tIns="0" rIns="0" bIns="0" numCol="1" anchor="ctr" anchorCtr="0" compatLnSpc="1">
            <a:prstTxWarp prst="textNoShape">
              <a:avLst/>
            </a:prstTxWarp>
            <a:noAutofit/>
          </a:bodyPr>
          <a:lstStyle>
            <a:lvl1pPr marL="342900" indent="-342900" algn="l" rtl="0" eaLnBrk="0" fontAlgn="base" hangingPunct="0">
              <a:spcBef>
                <a:spcPct val="20000"/>
              </a:spcBef>
              <a:spcAft>
                <a:spcPct val="0"/>
              </a:spcAft>
              <a:buClr>
                <a:srgbClr val="0F5494"/>
              </a:buClr>
              <a:buNone/>
              <a:defRPr sz="2400" i="1">
                <a:solidFill>
                  <a:srgbClr val="0F5494"/>
                </a:solidFill>
                <a:latin typeface="+mn-lt"/>
                <a:ea typeface="+mn-ea"/>
                <a:cs typeface="+mn-cs"/>
              </a:defRPr>
            </a:lvl1pPr>
            <a:lvl2pPr marL="542925" indent="-277813" algn="l" rtl="0" eaLnBrk="0" fontAlgn="base" hangingPunct="0">
              <a:spcBef>
                <a:spcPct val="20000"/>
              </a:spcBef>
              <a:spcAft>
                <a:spcPct val="0"/>
              </a:spcAft>
              <a:buClr>
                <a:srgbClr val="009FBA"/>
              </a:buClr>
              <a:buChar char="•"/>
              <a:defRPr sz="2000" b="1">
                <a:solidFill>
                  <a:srgbClr val="0F5494"/>
                </a:solidFill>
                <a:latin typeface="+mn-lt"/>
              </a:defRPr>
            </a:lvl2pPr>
            <a:lvl3pPr marL="989013" indent="-2667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pPr marL="180975" indent="-180975" eaLnBrk="1" hangingPunct="1"/>
            <a:r>
              <a:rPr lang="es-CO" altLang="en-US" sz="2800" b="0" i="0" kern="0" dirty="0">
                <a:solidFill>
                  <a:srgbClr val="FFCC33"/>
                </a:solidFill>
                <a:latin typeface="Verdana"/>
                <a:cs typeface="Verdana"/>
              </a:rPr>
              <a:t>capacity4dev.ec.europa.eu/eyd2015</a:t>
            </a:r>
          </a:p>
        </p:txBody>
      </p:sp>
    </p:spTree>
    <p:extLst>
      <p:ext uri="{BB962C8B-B14F-4D97-AF65-F5344CB8AC3E}">
        <p14:creationId xmlns:p14="http://schemas.microsoft.com/office/powerpoint/2010/main" val="287210600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oup 35"/>
          <p:cNvGrpSpPr/>
          <p:nvPr/>
        </p:nvGrpSpPr>
        <p:grpSpPr>
          <a:xfrm>
            <a:off x="107504" y="2348880"/>
            <a:ext cx="1084326" cy="4314825"/>
            <a:chOff x="3212612" y="2009775"/>
            <a:chExt cx="1084326" cy="4314825"/>
          </a:xfrm>
        </p:grpSpPr>
        <p:pic>
          <p:nvPicPr>
            <p:cNvPr id="37" name="Picture 36" descr="fond-illu1.png"/>
            <p:cNvPicPr>
              <a:picLocks noChangeAspect="1"/>
            </p:cNvPicPr>
            <p:nvPr/>
          </p:nvPicPr>
          <p:blipFill>
            <a:blip r:embed="rId3"/>
            <a:stretch>
              <a:fillRect/>
            </a:stretch>
          </p:blipFill>
          <p:spPr>
            <a:xfrm>
              <a:off x="3212612" y="2009775"/>
              <a:ext cx="1080135" cy="1080135"/>
            </a:xfrm>
            <a:prstGeom prst="rect">
              <a:avLst/>
            </a:prstGeom>
          </p:spPr>
        </p:pic>
        <p:pic>
          <p:nvPicPr>
            <p:cNvPr id="38" name="Picture 37" descr="fond-illu2.png"/>
            <p:cNvPicPr>
              <a:picLocks/>
            </p:cNvPicPr>
            <p:nvPr/>
          </p:nvPicPr>
          <p:blipFill>
            <a:blip r:embed="rId4"/>
            <a:stretch>
              <a:fillRect/>
            </a:stretch>
          </p:blipFill>
          <p:spPr>
            <a:xfrm>
              <a:off x="3212612" y="3124200"/>
              <a:ext cx="1080135" cy="1080135"/>
            </a:xfrm>
            <a:prstGeom prst="rect">
              <a:avLst/>
            </a:prstGeom>
          </p:spPr>
        </p:pic>
        <p:pic>
          <p:nvPicPr>
            <p:cNvPr id="39" name="Picture 38" descr="fond-illu3.png"/>
            <p:cNvPicPr>
              <a:picLocks noChangeAspect="1"/>
            </p:cNvPicPr>
            <p:nvPr/>
          </p:nvPicPr>
          <p:blipFill>
            <a:blip r:embed="rId5"/>
            <a:stretch>
              <a:fillRect/>
            </a:stretch>
          </p:blipFill>
          <p:spPr>
            <a:xfrm>
              <a:off x="3271286" y="4224770"/>
              <a:ext cx="1008126" cy="1008126"/>
            </a:xfrm>
            <a:prstGeom prst="rect">
              <a:avLst/>
            </a:prstGeom>
          </p:spPr>
        </p:pic>
        <p:pic>
          <p:nvPicPr>
            <p:cNvPr id="40" name="Picture 39" descr="fond-illu4.png"/>
            <p:cNvPicPr>
              <a:picLocks noChangeAspect="1"/>
            </p:cNvPicPr>
            <p:nvPr/>
          </p:nvPicPr>
          <p:blipFill>
            <a:blip r:embed="rId6"/>
            <a:stretch>
              <a:fillRect/>
            </a:stretch>
          </p:blipFill>
          <p:spPr>
            <a:xfrm>
              <a:off x="3288812" y="5316474"/>
              <a:ext cx="1008126" cy="1008126"/>
            </a:xfrm>
            <a:prstGeom prst="rect">
              <a:avLst/>
            </a:prstGeom>
          </p:spPr>
        </p:pic>
      </p:grpSp>
      <p:pic>
        <p:nvPicPr>
          <p:cNvPr id="27" name="Picture 26" descr="fond-illu1.png"/>
          <p:cNvPicPr>
            <a:picLocks noChangeAspect="1"/>
          </p:cNvPicPr>
          <p:nvPr/>
        </p:nvPicPr>
        <p:blipFill>
          <a:blip r:embed="rId7"/>
          <a:stretch>
            <a:fillRect/>
          </a:stretch>
        </p:blipFill>
        <p:spPr>
          <a:xfrm>
            <a:off x="7968157" y="2224085"/>
            <a:ext cx="1080135" cy="1080135"/>
          </a:xfrm>
          <a:prstGeom prst="rect">
            <a:avLst/>
          </a:prstGeom>
        </p:spPr>
      </p:pic>
      <p:pic>
        <p:nvPicPr>
          <p:cNvPr id="28" name="Picture 27" descr="fond-illu2.png"/>
          <p:cNvPicPr>
            <a:picLocks noChangeAspect="1"/>
          </p:cNvPicPr>
          <p:nvPr/>
        </p:nvPicPr>
        <p:blipFill>
          <a:blip r:embed="rId8"/>
          <a:stretch>
            <a:fillRect/>
          </a:stretch>
        </p:blipFill>
        <p:spPr>
          <a:xfrm>
            <a:off x="7968157" y="3338510"/>
            <a:ext cx="1080135" cy="1080135"/>
          </a:xfrm>
          <a:prstGeom prst="rect">
            <a:avLst/>
          </a:prstGeom>
        </p:spPr>
      </p:pic>
      <p:pic>
        <p:nvPicPr>
          <p:cNvPr id="29" name="Picture 28" descr="fond-illu3.png"/>
          <p:cNvPicPr>
            <a:picLocks noChangeAspect="1"/>
          </p:cNvPicPr>
          <p:nvPr/>
        </p:nvPicPr>
        <p:blipFill>
          <a:blip r:embed="rId9"/>
          <a:stretch>
            <a:fillRect/>
          </a:stretch>
        </p:blipFill>
        <p:spPr>
          <a:xfrm>
            <a:off x="8026831" y="4439080"/>
            <a:ext cx="1008126" cy="1008126"/>
          </a:xfrm>
          <a:prstGeom prst="rect">
            <a:avLst/>
          </a:prstGeom>
        </p:spPr>
      </p:pic>
      <p:pic>
        <p:nvPicPr>
          <p:cNvPr id="30" name="Picture 29" descr="fond-illu4.png"/>
          <p:cNvPicPr>
            <a:picLocks noChangeAspect="1"/>
          </p:cNvPicPr>
          <p:nvPr/>
        </p:nvPicPr>
        <p:blipFill>
          <a:blip r:embed="rId10"/>
          <a:stretch>
            <a:fillRect/>
          </a:stretch>
        </p:blipFill>
        <p:spPr>
          <a:xfrm>
            <a:off x="8044357" y="5530784"/>
            <a:ext cx="1008126" cy="1008126"/>
          </a:xfrm>
          <a:prstGeom prst="rect">
            <a:avLst/>
          </a:prstGeom>
        </p:spPr>
      </p:pic>
      <p:sp>
        <p:nvSpPr>
          <p:cNvPr id="2" name="Title 1"/>
          <p:cNvSpPr>
            <a:spLocks noGrp="1"/>
          </p:cNvSpPr>
          <p:nvPr>
            <p:ph type="title"/>
          </p:nvPr>
        </p:nvSpPr>
        <p:spPr>
          <a:xfrm>
            <a:off x="468312" y="1447800"/>
            <a:ext cx="8352159" cy="1143000"/>
          </a:xfrm>
        </p:spPr>
        <p:txBody>
          <a:bodyPr/>
          <a:lstStyle/>
          <a:p>
            <a:r>
              <a:rPr lang="en-GB" sz="3600" dirty="0" smtClean="0"/>
              <a:t>2015 a special year for the EYD</a:t>
            </a:r>
            <a:endParaRPr lang="en-GB" sz="36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3</a:t>
            </a:fld>
            <a:endParaRPr lang="en-GB" dirty="0"/>
          </a:p>
        </p:txBody>
      </p:sp>
      <p:sp>
        <p:nvSpPr>
          <p:cNvPr id="8" name="Content Placeholder 2"/>
          <p:cNvSpPr txBox="1">
            <a:spLocks/>
          </p:cNvSpPr>
          <p:nvPr/>
        </p:nvSpPr>
        <p:spPr bwMode="auto">
          <a:xfrm>
            <a:off x="4716016" y="2420888"/>
            <a:ext cx="3328341"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180000" lvl="0" indent="-180000" eaLnBrk="0" hangingPunct="0">
              <a:spcBef>
                <a:spcPts val="1000"/>
              </a:spcBef>
              <a:spcAft>
                <a:spcPts val="0"/>
              </a:spcAft>
              <a:buClr>
                <a:srgbClr val="0F5494"/>
              </a:buClr>
              <a:buSzPct val="120000"/>
              <a:buFont typeface="Arial"/>
              <a:buChar char="•"/>
              <a:defRPr/>
            </a:pPr>
            <a:r>
              <a:rPr lang="en-US" altLang="en-US" sz="2000" b="0" dirty="0">
                <a:solidFill>
                  <a:srgbClr val="0F5494"/>
                </a:solidFill>
                <a:latin typeface="+mj-lt"/>
                <a:ea typeface="+mj-ea"/>
                <a:cs typeface="+mj-cs"/>
              </a:rPr>
              <a:t>2015 deadline </a:t>
            </a:r>
            <a:r>
              <a:rPr lang="en-GB" altLang="en-US" sz="2000" b="0" dirty="0">
                <a:solidFill>
                  <a:srgbClr val="0F5494"/>
                </a:solidFill>
                <a:latin typeface="+mj-lt"/>
                <a:ea typeface="+mj-ea"/>
                <a:cs typeface="+mj-cs"/>
              </a:rPr>
              <a:t>for </a:t>
            </a:r>
            <a:br>
              <a:rPr lang="en-GB" altLang="en-US" sz="2000" b="0" dirty="0">
                <a:solidFill>
                  <a:srgbClr val="0F5494"/>
                </a:solidFill>
                <a:latin typeface="+mj-lt"/>
                <a:ea typeface="+mj-ea"/>
                <a:cs typeface="+mj-cs"/>
              </a:rPr>
            </a:br>
            <a:r>
              <a:rPr lang="en-GB" altLang="en-US" sz="2000" b="0" dirty="0">
                <a:solidFill>
                  <a:srgbClr val="0F5494"/>
                </a:solidFill>
                <a:latin typeface="+mj-lt"/>
                <a:ea typeface="+mj-ea"/>
                <a:cs typeface="+mj-cs"/>
              </a:rPr>
              <a:t>the </a:t>
            </a:r>
            <a:r>
              <a:rPr lang="en-GB" altLang="en-US" sz="2000" kern="0" dirty="0">
                <a:solidFill>
                  <a:srgbClr val="E75113"/>
                </a:solidFill>
                <a:latin typeface="+mn-lt"/>
              </a:rPr>
              <a:t>Millennium Development Goals </a:t>
            </a:r>
          </a:p>
          <a:p>
            <a:pPr marL="180000" lvl="0" indent="-180000" eaLnBrk="0" hangingPunct="0">
              <a:spcBef>
                <a:spcPts val="1000"/>
              </a:spcBef>
              <a:spcAft>
                <a:spcPts val="0"/>
              </a:spcAft>
              <a:buClr>
                <a:srgbClr val="0F5494"/>
              </a:buClr>
              <a:buSzPct val="120000"/>
              <a:buFont typeface="Arial"/>
              <a:buChar char="•"/>
              <a:defRPr/>
            </a:pPr>
            <a:r>
              <a:rPr kumimoji="0" lang="en-GB" altLang="en-US" sz="2000" i="0" u="none" strike="noStrike" kern="0" cap="none" spc="0" normalizeH="0" baseline="0" noProof="0" dirty="0" smtClean="0">
                <a:ln>
                  <a:noFill/>
                </a:ln>
                <a:solidFill>
                  <a:srgbClr val="E75113"/>
                </a:solidFill>
                <a:effectLst/>
                <a:uLnTx/>
                <a:uFillTx/>
                <a:latin typeface="+mn-lt"/>
              </a:rPr>
              <a:t>Post-2015 agenda </a:t>
            </a:r>
            <a:r>
              <a:rPr lang="en-GB" altLang="en-US" sz="2000" b="0" dirty="0" err="1">
                <a:solidFill>
                  <a:srgbClr val="0F5494"/>
                </a:solidFill>
                <a:latin typeface="+mj-lt"/>
                <a:ea typeface="+mj-ea"/>
                <a:cs typeface="+mj-cs"/>
              </a:rPr>
              <a:t>negociated</a:t>
            </a:r>
            <a:r>
              <a:rPr lang="en-GB" altLang="en-US" sz="2000" b="0" dirty="0">
                <a:solidFill>
                  <a:srgbClr val="0F5494"/>
                </a:solidFill>
                <a:latin typeface="+mj-lt"/>
                <a:ea typeface="+mj-ea"/>
                <a:cs typeface="+mj-cs"/>
              </a:rPr>
              <a:t> at UN </a:t>
            </a:r>
            <a:br>
              <a:rPr lang="en-GB" altLang="en-US" sz="2000" b="0" dirty="0">
                <a:solidFill>
                  <a:srgbClr val="0F5494"/>
                </a:solidFill>
                <a:latin typeface="+mj-lt"/>
                <a:ea typeface="+mj-ea"/>
                <a:cs typeface="+mj-cs"/>
              </a:rPr>
            </a:br>
            <a:r>
              <a:rPr lang="en-GB" altLang="en-US" sz="2000" b="0" dirty="0">
                <a:solidFill>
                  <a:srgbClr val="0F5494"/>
                </a:solidFill>
                <a:latin typeface="+mj-lt"/>
                <a:ea typeface="+mj-ea"/>
                <a:cs typeface="+mj-cs"/>
              </a:rPr>
              <a:t>level: a milestone for development policy</a:t>
            </a:r>
          </a:p>
          <a:p>
            <a:pPr marL="180000" lvl="0" indent="-180000" eaLnBrk="0" hangingPunct="0">
              <a:spcBef>
                <a:spcPts val="1000"/>
              </a:spcBef>
              <a:spcAft>
                <a:spcPts val="0"/>
              </a:spcAft>
              <a:buClr>
                <a:srgbClr val="0F5494"/>
              </a:buClr>
              <a:buSzPct val="120000"/>
              <a:buFont typeface="Arial"/>
              <a:buChar char="•"/>
              <a:defRPr/>
            </a:pPr>
            <a:r>
              <a:rPr lang="en-GB" altLang="en-US" sz="2000" b="0" dirty="0">
                <a:solidFill>
                  <a:srgbClr val="0F5494"/>
                </a:solidFill>
                <a:latin typeface="+mj-lt"/>
                <a:ea typeface="+mj-ea"/>
                <a:cs typeface="+mj-cs"/>
              </a:rPr>
              <a:t>Ideal time to look at </a:t>
            </a:r>
            <a:r>
              <a:rPr lang="en-GB" altLang="en-US" sz="2000" kern="0" dirty="0">
                <a:solidFill>
                  <a:srgbClr val="E75113"/>
                </a:solidFill>
                <a:latin typeface="+mn-lt"/>
              </a:rPr>
              <a:t>what has been achieved </a:t>
            </a:r>
            <a:r>
              <a:rPr lang="en-GB" altLang="en-US" sz="2000" b="0" dirty="0">
                <a:solidFill>
                  <a:srgbClr val="0F5494"/>
                </a:solidFill>
                <a:latin typeface="+mj-lt"/>
                <a:ea typeface="+mj-ea"/>
                <a:cs typeface="+mj-cs"/>
              </a:rPr>
              <a:t>so far and </a:t>
            </a:r>
            <a:r>
              <a:rPr lang="en-GB" altLang="en-US" sz="2000" kern="0" dirty="0">
                <a:solidFill>
                  <a:srgbClr val="E75113"/>
                </a:solidFill>
                <a:latin typeface="+mn-lt"/>
              </a:rPr>
              <a:t>what still needs to be done</a:t>
            </a:r>
          </a:p>
        </p:txBody>
      </p:sp>
      <p:pic>
        <p:nvPicPr>
          <p:cNvPr id="23" name="Picture 22" descr="illu-1-food-security.png"/>
          <p:cNvPicPr>
            <a:picLocks noChangeAspect="1"/>
          </p:cNvPicPr>
          <p:nvPr/>
        </p:nvPicPr>
        <p:blipFill>
          <a:blip r:embed="rId11"/>
          <a:stretch>
            <a:fillRect/>
          </a:stretch>
        </p:blipFill>
        <p:spPr>
          <a:xfrm>
            <a:off x="7524328" y="1864041"/>
            <a:ext cx="1800225" cy="1800225"/>
          </a:xfrm>
          <a:prstGeom prst="rect">
            <a:avLst/>
          </a:prstGeom>
        </p:spPr>
      </p:pic>
      <p:pic>
        <p:nvPicPr>
          <p:cNvPr id="24" name="Picture 23" descr="illu-2-new-pupils.png"/>
          <p:cNvPicPr>
            <a:picLocks noChangeAspect="1"/>
          </p:cNvPicPr>
          <p:nvPr/>
        </p:nvPicPr>
        <p:blipFill>
          <a:blip r:embed="rId12"/>
          <a:stretch>
            <a:fillRect/>
          </a:stretch>
        </p:blipFill>
        <p:spPr>
          <a:xfrm>
            <a:off x="7608113" y="3146032"/>
            <a:ext cx="1800225" cy="1800225"/>
          </a:xfrm>
          <a:prstGeom prst="rect">
            <a:avLst/>
          </a:prstGeom>
        </p:spPr>
      </p:pic>
      <p:pic>
        <p:nvPicPr>
          <p:cNvPr id="25" name="Picture 24" descr="illu-3-female-secondary-education.png"/>
          <p:cNvPicPr>
            <a:picLocks noChangeAspect="1"/>
          </p:cNvPicPr>
          <p:nvPr/>
        </p:nvPicPr>
        <p:blipFill>
          <a:blip r:embed="rId13"/>
          <a:stretch>
            <a:fillRect/>
          </a:stretch>
        </p:blipFill>
        <p:spPr>
          <a:xfrm>
            <a:off x="7524328" y="4150041"/>
            <a:ext cx="1800225" cy="1800225"/>
          </a:xfrm>
          <a:prstGeom prst="rect">
            <a:avLst/>
          </a:prstGeom>
        </p:spPr>
      </p:pic>
      <p:pic>
        <p:nvPicPr>
          <p:cNvPr id="26" name="Picture 25" descr="illu-4-meales.png"/>
          <p:cNvPicPr>
            <a:picLocks noChangeAspect="1"/>
          </p:cNvPicPr>
          <p:nvPr/>
        </p:nvPicPr>
        <p:blipFill>
          <a:blip r:embed="rId14"/>
          <a:stretch>
            <a:fillRect/>
          </a:stretch>
        </p:blipFill>
        <p:spPr>
          <a:xfrm>
            <a:off x="7676728" y="5140641"/>
            <a:ext cx="1800225" cy="1800225"/>
          </a:xfrm>
          <a:prstGeom prst="rect">
            <a:avLst/>
          </a:prstGeom>
        </p:spPr>
      </p:pic>
      <p:sp>
        <p:nvSpPr>
          <p:cNvPr id="31" name="Content Placeholder 2"/>
          <p:cNvSpPr txBox="1">
            <a:spLocks/>
          </p:cNvSpPr>
          <p:nvPr/>
        </p:nvSpPr>
        <p:spPr bwMode="auto">
          <a:xfrm>
            <a:off x="395536" y="2348880"/>
            <a:ext cx="4248472" cy="33844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2800" kern="0" dirty="0" smtClean="0">
                <a:solidFill>
                  <a:srgbClr val="E75113"/>
                </a:solidFill>
                <a:latin typeface="+mn-lt"/>
              </a:rPr>
              <a:t>An opportunity </a:t>
            </a:r>
            <a:br>
              <a:rPr lang="en-GB" sz="2800" kern="0" dirty="0" smtClean="0">
                <a:solidFill>
                  <a:srgbClr val="E75113"/>
                </a:solidFill>
                <a:latin typeface="+mn-lt"/>
              </a:rPr>
            </a:br>
            <a:r>
              <a:rPr lang="en-GB" sz="2800" kern="0" dirty="0" smtClean="0">
                <a:solidFill>
                  <a:srgbClr val="E75113"/>
                </a:solidFill>
                <a:latin typeface="+mn-lt"/>
              </a:rPr>
              <a:t>to showcase </a:t>
            </a:r>
            <a:br>
              <a:rPr lang="en-GB" sz="2800" kern="0" dirty="0" smtClean="0">
                <a:solidFill>
                  <a:srgbClr val="E75113"/>
                </a:solidFill>
                <a:latin typeface="+mn-lt"/>
              </a:rPr>
            </a:br>
            <a:r>
              <a:rPr lang="en-GB" sz="2800" kern="0" dirty="0" smtClean="0">
                <a:solidFill>
                  <a:srgbClr val="E75113"/>
                </a:solidFill>
                <a:latin typeface="+mn-lt"/>
              </a:rPr>
              <a:t>the </a:t>
            </a:r>
            <a:r>
              <a:rPr lang="en-GB" sz="2800" kern="0" dirty="0">
                <a:solidFill>
                  <a:srgbClr val="E75113"/>
                </a:solidFill>
                <a:latin typeface="+mn-lt"/>
              </a:rPr>
              <a:t>strong </a:t>
            </a:r>
            <a:r>
              <a:rPr lang="en-GB" sz="2800" kern="0" dirty="0" smtClean="0">
                <a:solidFill>
                  <a:srgbClr val="E75113"/>
                </a:solidFill>
                <a:latin typeface="+mn-lt"/>
              </a:rPr>
              <a:t>commitment of </a:t>
            </a:r>
            <a:br>
              <a:rPr lang="en-GB" sz="2800" kern="0" dirty="0" smtClean="0">
                <a:solidFill>
                  <a:srgbClr val="E75113"/>
                </a:solidFill>
                <a:latin typeface="+mn-lt"/>
              </a:rPr>
            </a:br>
            <a:r>
              <a:rPr lang="en-GB" sz="2800" kern="0" dirty="0" smtClean="0">
                <a:solidFill>
                  <a:srgbClr val="E75113"/>
                </a:solidFill>
                <a:latin typeface="+mn-lt"/>
              </a:rPr>
              <a:t>the </a:t>
            </a:r>
            <a:r>
              <a:rPr lang="en-GB" sz="2800" kern="0" dirty="0" smtClean="0">
                <a:solidFill>
                  <a:srgbClr val="E7A525"/>
                </a:solidFill>
                <a:latin typeface="+mn-lt"/>
              </a:rPr>
              <a:t>EU and its Member States  </a:t>
            </a:r>
            <a:r>
              <a:rPr lang="en-GB" sz="2800" kern="0" dirty="0" smtClean="0">
                <a:solidFill>
                  <a:srgbClr val="E75113"/>
                </a:solidFill>
                <a:latin typeface="+mn-lt"/>
              </a:rPr>
              <a:t/>
            </a:r>
            <a:br>
              <a:rPr lang="en-GB" sz="2800" kern="0" dirty="0" smtClean="0">
                <a:solidFill>
                  <a:srgbClr val="E75113"/>
                </a:solidFill>
                <a:latin typeface="+mn-lt"/>
              </a:rPr>
            </a:br>
            <a:r>
              <a:rPr lang="en-GB" sz="2800" kern="0" dirty="0" smtClean="0">
                <a:solidFill>
                  <a:srgbClr val="E75113"/>
                </a:solidFill>
                <a:latin typeface="+mn-lt"/>
              </a:rPr>
              <a:t>to </a:t>
            </a:r>
            <a:r>
              <a:rPr lang="en-GB" sz="2800" kern="0" dirty="0">
                <a:solidFill>
                  <a:srgbClr val="E75113"/>
                </a:solidFill>
                <a:latin typeface="+mn-lt"/>
              </a:rPr>
              <a:t>eradicating poverty </a:t>
            </a:r>
            <a:r>
              <a:rPr lang="en-GB" sz="2800" kern="0" dirty="0" smtClean="0">
                <a:solidFill>
                  <a:srgbClr val="E75113"/>
                </a:solidFill>
                <a:latin typeface="+mn-lt"/>
              </a:rPr>
              <a:t/>
            </a:r>
            <a:br>
              <a:rPr lang="en-GB" sz="2800" kern="0" dirty="0" smtClean="0">
                <a:solidFill>
                  <a:srgbClr val="E75113"/>
                </a:solidFill>
                <a:latin typeface="+mn-lt"/>
              </a:rPr>
            </a:br>
            <a:r>
              <a:rPr lang="en-GB" sz="2800" kern="0" dirty="0" smtClean="0">
                <a:solidFill>
                  <a:srgbClr val="E75113"/>
                </a:solidFill>
                <a:latin typeface="+mn-lt"/>
              </a:rPr>
              <a:t>worldwide </a:t>
            </a:r>
            <a:endParaRPr lang="en-GB" sz="2800" kern="0" dirty="0">
              <a:solidFill>
                <a:srgbClr val="E75113"/>
              </a:solidFill>
              <a:latin typeface="+mn-lt"/>
            </a:endParaRPr>
          </a:p>
        </p:txBody>
      </p:sp>
      <p:grpSp>
        <p:nvGrpSpPr>
          <p:cNvPr id="5" name="Group 4"/>
          <p:cNvGrpSpPr/>
          <p:nvPr/>
        </p:nvGrpSpPr>
        <p:grpSpPr>
          <a:xfrm>
            <a:off x="-324544" y="1904950"/>
            <a:ext cx="1952625" cy="5124450"/>
            <a:chOff x="2831612" y="1552575"/>
            <a:chExt cx="1952625" cy="5124450"/>
          </a:xfrm>
        </p:grpSpPr>
        <p:pic>
          <p:nvPicPr>
            <p:cNvPr id="32" name="Picture 31" descr="illu-1-food-security.png"/>
            <p:cNvPicPr>
              <a:picLocks noChangeAspect="1"/>
            </p:cNvPicPr>
            <p:nvPr/>
          </p:nvPicPr>
          <p:blipFill>
            <a:blip r:embed="rId15"/>
            <a:stretch>
              <a:fillRect/>
            </a:stretch>
          </p:blipFill>
          <p:spPr>
            <a:xfrm>
              <a:off x="2984012" y="1552575"/>
              <a:ext cx="1800225" cy="1800225"/>
            </a:xfrm>
            <a:prstGeom prst="rect">
              <a:avLst/>
            </a:prstGeom>
          </p:spPr>
        </p:pic>
        <p:pic>
          <p:nvPicPr>
            <p:cNvPr id="33" name="Picture 32" descr="illu-2-new-pupils.png"/>
            <p:cNvPicPr>
              <a:picLocks noChangeAspect="1"/>
            </p:cNvPicPr>
            <p:nvPr/>
          </p:nvPicPr>
          <p:blipFill>
            <a:blip r:embed="rId16"/>
            <a:stretch>
              <a:fillRect/>
            </a:stretch>
          </p:blipFill>
          <p:spPr>
            <a:xfrm>
              <a:off x="2831612" y="2695575"/>
              <a:ext cx="1800225" cy="1800225"/>
            </a:xfrm>
            <a:prstGeom prst="rect">
              <a:avLst/>
            </a:prstGeom>
          </p:spPr>
        </p:pic>
        <p:pic>
          <p:nvPicPr>
            <p:cNvPr id="34" name="Picture 33" descr="illu-3-female-secondary-education.png"/>
            <p:cNvPicPr>
              <a:picLocks noChangeAspect="1"/>
            </p:cNvPicPr>
            <p:nvPr/>
          </p:nvPicPr>
          <p:blipFill>
            <a:blip r:embed="rId17"/>
            <a:stretch>
              <a:fillRect/>
            </a:stretch>
          </p:blipFill>
          <p:spPr>
            <a:xfrm>
              <a:off x="2984012" y="3886200"/>
              <a:ext cx="1800225" cy="1800225"/>
            </a:xfrm>
            <a:prstGeom prst="rect">
              <a:avLst/>
            </a:prstGeom>
          </p:spPr>
        </p:pic>
        <p:pic>
          <p:nvPicPr>
            <p:cNvPr id="35" name="Picture 34" descr="illu-4-meales.png"/>
            <p:cNvPicPr>
              <a:picLocks noChangeAspect="1"/>
            </p:cNvPicPr>
            <p:nvPr/>
          </p:nvPicPr>
          <p:blipFill>
            <a:blip r:embed="rId18"/>
            <a:stretch>
              <a:fillRect/>
            </a:stretch>
          </p:blipFill>
          <p:spPr>
            <a:xfrm>
              <a:off x="2831612" y="4876800"/>
              <a:ext cx="1800225" cy="1800225"/>
            </a:xfrm>
            <a:prstGeom prst="rect">
              <a:avLst/>
            </a:prstGeom>
          </p:spPr>
        </p:pic>
      </p:grpSp>
    </p:spTree>
    <p:extLst>
      <p:ext uri="{BB962C8B-B14F-4D97-AF65-F5344CB8AC3E}">
        <p14:creationId xmlns:p14="http://schemas.microsoft.com/office/powerpoint/2010/main" val="3931256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BB59E6E-B967-488E-B209-8B7FA0D7AF99}" type="slidenum">
              <a:rPr lang="en-GB" smtClean="0"/>
              <a:pPr/>
              <a:t>4</a:t>
            </a:fld>
            <a:endParaRPr lang="en-GB" dirty="0"/>
          </a:p>
        </p:txBody>
      </p:sp>
      <p:sp>
        <p:nvSpPr>
          <p:cNvPr id="22" name="Title 1"/>
          <p:cNvSpPr>
            <a:spLocks noGrp="1"/>
          </p:cNvSpPr>
          <p:nvPr>
            <p:ph type="title"/>
          </p:nvPr>
        </p:nvSpPr>
        <p:spPr>
          <a:xfrm>
            <a:off x="468313" y="1447800"/>
            <a:ext cx="7227888" cy="829072"/>
          </a:xfrm>
        </p:spPr>
        <p:txBody>
          <a:bodyPr/>
          <a:lstStyle/>
          <a:p>
            <a:r>
              <a:rPr lang="en-US" sz="3600" dirty="0" smtClean="0"/>
              <a:t>What EU </a:t>
            </a:r>
            <a:r>
              <a:rPr lang="en-US" sz="3600" dirty="0"/>
              <a:t>citizens</a:t>
            </a:r>
            <a:r>
              <a:rPr lang="en-US" sz="3600" dirty="0" smtClean="0"/>
              <a:t> think</a:t>
            </a:r>
            <a:endParaRPr lang="en-GB" sz="3600" dirty="0"/>
          </a:p>
        </p:txBody>
      </p:sp>
      <p:sp>
        <p:nvSpPr>
          <p:cNvPr id="26" name="Content Placeholder 2"/>
          <p:cNvSpPr>
            <a:spLocks noGrp="1"/>
          </p:cNvSpPr>
          <p:nvPr>
            <p:ph idx="1"/>
          </p:nvPr>
        </p:nvSpPr>
        <p:spPr>
          <a:xfrm>
            <a:off x="2987824" y="2345432"/>
            <a:ext cx="2408908" cy="1371600"/>
          </a:xfrm>
        </p:spPr>
        <p:txBody>
          <a:bodyPr anchor="t"/>
          <a:lstStyle/>
          <a:p>
            <a:r>
              <a:rPr lang="en-GB" sz="7200" b="1" dirty="0" smtClean="0">
                <a:solidFill>
                  <a:srgbClr val="E75113"/>
                </a:solidFill>
              </a:rPr>
              <a:t>66</a:t>
            </a:r>
            <a:r>
              <a:rPr lang="en-GB" sz="2800" dirty="0" smtClean="0">
                <a:solidFill>
                  <a:srgbClr val="E75113"/>
                </a:solidFill>
              </a:rPr>
              <a:t>%</a:t>
            </a:r>
            <a:endParaRPr lang="en-GB" sz="2800" dirty="0">
              <a:solidFill>
                <a:srgbClr val="E75113"/>
              </a:solidFill>
            </a:endParaRPr>
          </a:p>
          <a:p>
            <a:endParaRPr lang="fr-BE" sz="2800" dirty="0"/>
          </a:p>
        </p:txBody>
      </p:sp>
      <p:sp>
        <p:nvSpPr>
          <p:cNvPr id="27" name="TextBox 26"/>
          <p:cNvSpPr txBox="1"/>
          <p:nvPr/>
        </p:nvSpPr>
        <p:spPr>
          <a:xfrm>
            <a:off x="198663" y="2972719"/>
            <a:ext cx="3233420" cy="1793874"/>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It is important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to help people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in developing countries</a:t>
            </a:r>
            <a:endParaRPr lang="en-US" sz="2600" b="0" dirty="0">
              <a:solidFill>
                <a:srgbClr val="0F5494"/>
              </a:solidFill>
              <a:latin typeface="+mj-lt"/>
              <a:ea typeface="+mj-ea"/>
              <a:cs typeface="+mj-cs"/>
            </a:endParaRPr>
          </a:p>
        </p:txBody>
      </p:sp>
      <p:sp>
        <p:nvSpPr>
          <p:cNvPr id="29" name="TextBox 28"/>
          <p:cNvSpPr txBox="1"/>
          <p:nvPr/>
        </p:nvSpPr>
        <p:spPr>
          <a:xfrm>
            <a:off x="3036857" y="4038600"/>
            <a:ext cx="3263335" cy="2023393"/>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Tackling poverty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in developing countries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should be one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of the EU's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main priorities</a:t>
            </a:r>
            <a:endParaRPr lang="en-US" sz="2600" b="0" dirty="0">
              <a:solidFill>
                <a:srgbClr val="0F5494"/>
              </a:solidFill>
              <a:latin typeface="+mj-lt"/>
              <a:ea typeface="+mj-ea"/>
              <a:cs typeface="+mj-cs"/>
            </a:endParaRPr>
          </a:p>
        </p:txBody>
      </p:sp>
      <p:sp>
        <p:nvSpPr>
          <p:cNvPr id="31" name="Content Placeholder 2"/>
          <p:cNvSpPr txBox="1">
            <a:spLocks/>
          </p:cNvSpPr>
          <p:nvPr/>
        </p:nvSpPr>
        <p:spPr bwMode="auto">
          <a:xfrm>
            <a:off x="107504" y="4690393"/>
            <a:ext cx="2052667"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342900" algn="l" defTabSz="914400" rtl="0" eaLnBrk="0" fontAlgn="base" latinLnBrk="0" hangingPunct="0">
              <a:lnSpc>
                <a:spcPct val="100000"/>
              </a:lnSpc>
              <a:spcBef>
                <a:spcPts val="0"/>
              </a:spcBef>
              <a:spcAft>
                <a:spcPct val="0"/>
              </a:spcAft>
              <a:buClr>
                <a:srgbClr val="0F5494"/>
              </a:buClr>
              <a:buSzPct val="120000"/>
              <a:buFont typeface="Arial" pitchFamily="34" charset="0"/>
              <a:buNone/>
              <a:tabLst/>
              <a:defRPr/>
            </a:pPr>
            <a:r>
              <a:rPr kumimoji="0" lang="en-GB" sz="7200" i="0" u="none" strike="noStrike" kern="0" cap="none" spc="0" normalizeH="0" baseline="0" noProof="0" dirty="0" smtClean="0">
                <a:ln>
                  <a:noFill/>
                </a:ln>
                <a:solidFill>
                  <a:srgbClr val="E75113"/>
                </a:solidFill>
                <a:effectLst/>
                <a:uLnTx/>
                <a:uFillTx/>
                <a:latin typeface="+mn-lt"/>
                <a:ea typeface="+mn-ea"/>
                <a:cs typeface="+mn-cs"/>
              </a:rPr>
              <a:t>83</a:t>
            </a:r>
            <a:r>
              <a:rPr kumimoji="0" lang="en-GB" sz="2800" b="0" i="0" u="none" strike="noStrike" kern="0" cap="none" spc="0" normalizeH="0" baseline="0" noProof="0" dirty="0" smtClean="0">
                <a:ln>
                  <a:noFill/>
                </a:ln>
                <a:solidFill>
                  <a:srgbClr val="E75113"/>
                </a:solidFill>
                <a:effectLst/>
                <a:uLnTx/>
                <a:uFillTx/>
                <a:latin typeface="+mn-lt"/>
                <a:ea typeface="+mn-ea"/>
                <a:cs typeface="+mn-cs"/>
              </a:rPr>
              <a:t>%</a:t>
            </a:r>
            <a:endParaRPr kumimoji="0" lang="en-GB" sz="2800" b="0" i="0" u="none" strike="noStrike" kern="0" cap="none" spc="0" normalizeH="0" baseline="0" noProof="0" dirty="0">
              <a:ln>
                <a:noFill/>
              </a:ln>
              <a:solidFill>
                <a:srgbClr val="E75113"/>
              </a:solidFill>
              <a:effectLst/>
              <a:uLnTx/>
              <a:uFillTx/>
              <a:latin typeface="+mn-lt"/>
              <a:ea typeface="+mn-ea"/>
              <a:cs typeface="+mn-cs"/>
            </a:endParaRPr>
          </a:p>
        </p:txBody>
      </p:sp>
      <p:sp>
        <p:nvSpPr>
          <p:cNvPr id="32" name="TextBox 31"/>
          <p:cNvSpPr txBox="1"/>
          <p:nvPr/>
        </p:nvSpPr>
        <p:spPr>
          <a:xfrm>
            <a:off x="304800" y="5867400"/>
            <a:ext cx="3373620" cy="685800"/>
          </a:xfrm>
          <a:prstGeom prst="rect">
            <a:avLst/>
          </a:prstGeom>
          <a:noFill/>
        </p:spPr>
        <p:txBody>
          <a:bodyPr wrap="square" rtlCol="0" anchor="b">
            <a:noAutofit/>
          </a:bodyPr>
          <a:lstStyle/>
          <a:p>
            <a:pPr eaLnBrk="0" hangingPunct="0">
              <a:spcBef>
                <a:spcPct val="30000"/>
              </a:spcBef>
              <a:defRPr/>
            </a:pPr>
            <a:r>
              <a:rPr lang="fr-BE" sz="800" b="0" dirty="0" smtClean="0">
                <a:solidFill>
                  <a:srgbClr val="000000"/>
                </a:solidFill>
              </a:rPr>
              <a:t>Source: </a:t>
            </a:r>
            <a:r>
              <a:rPr lang="en-US" sz="800" b="0" dirty="0" smtClean="0">
                <a:solidFill>
                  <a:srgbClr val="000000"/>
                </a:solidFill>
              </a:rPr>
              <a:t>Special </a:t>
            </a:r>
            <a:r>
              <a:rPr lang="en-US" sz="800" b="0" dirty="0" err="1" smtClean="0">
                <a:solidFill>
                  <a:srgbClr val="000000"/>
                </a:solidFill>
              </a:rPr>
              <a:t>Eurobarometer</a:t>
            </a:r>
            <a:r>
              <a:rPr lang="en-US" sz="800" b="0" dirty="0" smtClean="0">
                <a:solidFill>
                  <a:srgbClr val="000000"/>
                </a:solidFill>
              </a:rPr>
              <a:t> 405 - 2013</a:t>
            </a:r>
            <a:endParaRPr lang="fr-BE" sz="800" b="0" dirty="0" smtClean="0">
              <a:solidFill>
                <a:srgbClr val="000000"/>
              </a:solidFill>
            </a:endParaRPr>
          </a:p>
        </p:txBody>
      </p:sp>
      <p:sp>
        <p:nvSpPr>
          <p:cNvPr id="11" name="Content Placeholder 2"/>
          <p:cNvSpPr txBox="1">
            <a:spLocks/>
          </p:cNvSpPr>
          <p:nvPr/>
        </p:nvSpPr>
        <p:spPr bwMode="auto">
          <a:xfrm>
            <a:off x="6084168" y="4865712"/>
            <a:ext cx="2408908"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342900" algn="l" rtl="0" eaLnBrk="0" fontAlgn="base" hangingPunct="0">
              <a:spcBef>
                <a:spcPts val="0"/>
              </a:spcBef>
              <a:spcAft>
                <a:spcPct val="0"/>
              </a:spcAft>
              <a:buClr>
                <a:srgbClr val="0F5494"/>
              </a:buClr>
              <a:buSzPct val="120000"/>
              <a:buFont typeface="Arial" pitchFamily="34" charset="0"/>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009FBA"/>
              </a:buClr>
              <a:buChar char="•"/>
              <a:defRPr sz="2000" b="0">
                <a:solidFill>
                  <a:srgbClr val="666666"/>
                </a:solidFill>
                <a:latin typeface="+mn-lt"/>
              </a:defRPr>
            </a:lvl2pPr>
            <a:lvl3pPr marL="1080000" indent="-360000" algn="l" rtl="0" eaLnBrk="0" fontAlgn="base" hangingPunct="0">
              <a:spcBef>
                <a:spcPts val="800"/>
              </a:spcBef>
              <a:spcAft>
                <a:spcPct val="0"/>
              </a:spcAft>
              <a:buFontTx/>
              <a:buChar char="-"/>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en-GB" sz="7200" b="1" kern="0" dirty="0" smtClean="0">
                <a:solidFill>
                  <a:srgbClr val="E75113"/>
                </a:solidFill>
              </a:rPr>
              <a:t>52</a:t>
            </a:r>
            <a:r>
              <a:rPr lang="en-GB" sz="2800" b="0" kern="0" dirty="0" smtClean="0">
                <a:solidFill>
                  <a:srgbClr val="E75113"/>
                </a:solidFill>
              </a:rPr>
              <a:t>%</a:t>
            </a:r>
          </a:p>
          <a:p>
            <a:endParaRPr lang="fr-BE" sz="2800" b="0" kern="0" dirty="0"/>
          </a:p>
        </p:txBody>
      </p:sp>
      <p:sp>
        <p:nvSpPr>
          <p:cNvPr id="12" name="TextBox 11"/>
          <p:cNvSpPr txBox="1"/>
          <p:nvPr/>
        </p:nvSpPr>
        <p:spPr>
          <a:xfrm>
            <a:off x="6116812" y="2890361"/>
            <a:ext cx="3131840" cy="2023393"/>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As an individual they can play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a role in tackling</a:t>
            </a:r>
          </a:p>
          <a:p>
            <a:r>
              <a:rPr lang="en-GB" altLang="en-US" sz="2600" b="0" dirty="0">
                <a:solidFill>
                  <a:srgbClr val="0F5494"/>
                </a:solidFill>
                <a:latin typeface="+mj-lt"/>
                <a:ea typeface="+mj-ea"/>
                <a:cs typeface="+mj-cs"/>
              </a:rPr>
              <a:t>poverty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in developing countries</a:t>
            </a:r>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r="50762"/>
          <a:stretch/>
        </p:blipFill>
        <p:spPr>
          <a:xfrm>
            <a:off x="6713285" y="1124744"/>
            <a:ext cx="1357695" cy="1440000"/>
          </a:xfrm>
          <a:prstGeom prst="rect">
            <a:avLst/>
          </a:prstGeom>
        </p:spPr>
      </p:pic>
    </p:spTree>
    <p:extLst>
      <p:ext uri="{BB962C8B-B14F-4D97-AF65-F5344CB8AC3E}">
        <p14:creationId xmlns:p14="http://schemas.microsoft.com/office/powerpoint/2010/main" val="362102174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2BB59E6E-B967-488E-B209-8B7FA0D7AF99}" type="slidenum">
              <a:rPr lang="en-GB" smtClean="0"/>
              <a:pPr/>
              <a:t>5</a:t>
            </a:fld>
            <a:endParaRPr lang="en-GB" dirty="0"/>
          </a:p>
        </p:txBody>
      </p:sp>
      <p:sp>
        <p:nvSpPr>
          <p:cNvPr id="22" name="Title 1"/>
          <p:cNvSpPr>
            <a:spLocks noGrp="1"/>
          </p:cNvSpPr>
          <p:nvPr>
            <p:ph type="title"/>
          </p:nvPr>
        </p:nvSpPr>
        <p:spPr>
          <a:xfrm>
            <a:off x="468313" y="1447800"/>
            <a:ext cx="7227888" cy="829072"/>
          </a:xfrm>
        </p:spPr>
        <p:txBody>
          <a:bodyPr/>
          <a:lstStyle/>
          <a:p>
            <a:r>
              <a:rPr lang="en-US" sz="3600" dirty="0" smtClean="0"/>
              <a:t>What EU </a:t>
            </a:r>
            <a:r>
              <a:rPr lang="en-US" sz="3600" dirty="0"/>
              <a:t>citizens</a:t>
            </a:r>
            <a:r>
              <a:rPr lang="en-US" sz="3600" dirty="0" smtClean="0"/>
              <a:t> know </a:t>
            </a:r>
            <a:endParaRPr lang="en-GB" sz="3600" dirty="0"/>
          </a:p>
        </p:txBody>
      </p:sp>
      <p:sp>
        <p:nvSpPr>
          <p:cNvPr id="26" name="Content Placeholder 2"/>
          <p:cNvSpPr>
            <a:spLocks noGrp="1"/>
          </p:cNvSpPr>
          <p:nvPr>
            <p:ph idx="1"/>
          </p:nvPr>
        </p:nvSpPr>
        <p:spPr>
          <a:xfrm>
            <a:off x="3203848" y="2345432"/>
            <a:ext cx="2408908" cy="1371600"/>
          </a:xfrm>
        </p:spPr>
        <p:txBody>
          <a:bodyPr anchor="t"/>
          <a:lstStyle/>
          <a:p>
            <a:r>
              <a:rPr lang="en-GB" sz="7200" b="1" dirty="0" smtClean="0">
                <a:solidFill>
                  <a:srgbClr val="E75113"/>
                </a:solidFill>
              </a:rPr>
              <a:t>44</a:t>
            </a:r>
            <a:r>
              <a:rPr lang="en-GB" sz="2800" dirty="0" smtClean="0">
                <a:solidFill>
                  <a:srgbClr val="E75113"/>
                </a:solidFill>
              </a:rPr>
              <a:t>%</a:t>
            </a:r>
            <a:endParaRPr lang="en-GB" sz="2800" dirty="0">
              <a:solidFill>
                <a:srgbClr val="E75113"/>
              </a:solidFill>
            </a:endParaRPr>
          </a:p>
          <a:p>
            <a:endParaRPr lang="fr-BE" sz="2800" dirty="0"/>
          </a:p>
        </p:txBody>
      </p:sp>
      <p:sp>
        <p:nvSpPr>
          <p:cNvPr id="27" name="TextBox 26"/>
          <p:cNvSpPr txBox="1"/>
          <p:nvPr/>
        </p:nvSpPr>
        <p:spPr>
          <a:xfrm>
            <a:off x="414687" y="2972719"/>
            <a:ext cx="2717154" cy="1793874"/>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Have heard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of the MDGs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and know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what they are</a:t>
            </a:r>
            <a:endParaRPr lang="en-US" sz="2600" b="0" dirty="0">
              <a:solidFill>
                <a:srgbClr val="0F5494"/>
              </a:solidFill>
              <a:latin typeface="+mj-lt"/>
              <a:ea typeface="+mj-ea"/>
              <a:cs typeface="+mj-cs"/>
            </a:endParaRPr>
          </a:p>
        </p:txBody>
      </p:sp>
      <p:sp>
        <p:nvSpPr>
          <p:cNvPr id="29" name="TextBox 28"/>
          <p:cNvSpPr txBox="1"/>
          <p:nvPr/>
        </p:nvSpPr>
        <p:spPr>
          <a:xfrm>
            <a:off x="3252881" y="4038600"/>
            <a:ext cx="3263335" cy="2023393"/>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Have no knowledge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about where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their country's development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aid goes </a:t>
            </a:r>
            <a:endParaRPr lang="en-US" sz="2600" b="0" dirty="0">
              <a:solidFill>
                <a:srgbClr val="0F5494"/>
              </a:solidFill>
              <a:latin typeface="+mj-lt"/>
              <a:ea typeface="+mj-ea"/>
              <a:cs typeface="+mj-cs"/>
            </a:endParaRPr>
          </a:p>
        </p:txBody>
      </p:sp>
      <p:sp>
        <p:nvSpPr>
          <p:cNvPr id="31" name="Content Placeholder 2"/>
          <p:cNvSpPr txBox="1">
            <a:spLocks/>
          </p:cNvSpPr>
          <p:nvPr/>
        </p:nvSpPr>
        <p:spPr bwMode="auto">
          <a:xfrm>
            <a:off x="323528" y="4690393"/>
            <a:ext cx="2052667"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342900" algn="l" defTabSz="914400" rtl="0" eaLnBrk="0" fontAlgn="base" latinLnBrk="0" hangingPunct="0">
              <a:lnSpc>
                <a:spcPct val="100000"/>
              </a:lnSpc>
              <a:spcBef>
                <a:spcPts val="0"/>
              </a:spcBef>
              <a:spcAft>
                <a:spcPct val="0"/>
              </a:spcAft>
              <a:buClr>
                <a:srgbClr val="0F5494"/>
              </a:buClr>
              <a:buSzPct val="120000"/>
              <a:buFont typeface="Arial" pitchFamily="34" charset="0"/>
              <a:buNone/>
              <a:tabLst/>
              <a:defRPr/>
            </a:pPr>
            <a:r>
              <a:rPr kumimoji="0" lang="en-GB" sz="7200" i="0" u="none" strike="noStrike" kern="0" cap="none" spc="0" normalizeH="0" baseline="0" noProof="0" dirty="0" smtClean="0">
                <a:ln>
                  <a:noFill/>
                </a:ln>
                <a:solidFill>
                  <a:srgbClr val="E75113"/>
                </a:solidFill>
                <a:effectLst/>
                <a:uLnTx/>
                <a:uFillTx/>
                <a:latin typeface="+mn-lt"/>
                <a:ea typeface="+mn-ea"/>
                <a:cs typeface="+mn-cs"/>
              </a:rPr>
              <a:t>6</a:t>
            </a:r>
            <a:r>
              <a:rPr kumimoji="0" lang="en-GB" sz="2800" b="0" i="0" u="none" strike="noStrike" kern="0" cap="none" spc="0" normalizeH="0" baseline="0" noProof="0" dirty="0" smtClean="0">
                <a:ln>
                  <a:noFill/>
                </a:ln>
                <a:solidFill>
                  <a:srgbClr val="E75113"/>
                </a:solidFill>
                <a:effectLst/>
                <a:uLnTx/>
                <a:uFillTx/>
                <a:latin typeface="+mn-lt"/>
                <a:ea typeface="+mn-ea"/>
                <a:cs typeface="+mn-cs"/>
              </a:rPr>
              <a:t>%</a:t>
            </a:r>
            <a:endParaRPr kumimoji="0" lang="en-GB" sz="2800" b="0" i="0" u="none" strike="noStrike" kern="0" cap="none" spc="0" normalizeH="0" baseline="0" noProof="0" dirty="0">
              <a:ln>
                <a:noFill/>
              </a:ln>
              <a:solidFill>
                <a:srgbClr val="E75113"/>
              </a:solidFill>
              <a:effectLst/>
              <a:uLnTx/>
              <a:uFillTx/>
              <a:latin typeface="+mn-lt"/>
              <a:ea typeface="+mn-ea"/>
              <a:cs typeface="+mn-cs"/>
            </a:endParaRPr>
          </a:p>
        </p:txBody>
      </p:sp>
      <p:sp>
        <p:nvSpPr>
          <p:cNvPr id="32" name="TextBox 31"/>
          <p:cNvSpPr txBox="1"/>
          <p:nvPr/>
        </p:nvSpPr>
        <p:spPr>
          <a:xfrm>
            <a:off x="304800" y="5867400"/>
            <a:ext cx="3373620" cy="685800"/>
          </a:xfrm>
          <a:prstGeom prst="rect">
            <a:avLst/>
          </a:prstGeom>
          <a:noFill/>
        </p:spPr>
        <p:txBody>
          <a:bodyPr wrap="square" rtlCol="0" anchor="b">
            <a:noAutofit/>
          </a:bodyPr>
          <a:lstStyle/>
          <a:p>
            <a:pPr eaLnBrk="0" hangingPunct="0">
              <a:spcBef>
                <a:spcPct val="30000"/>
              </a:spcBef>
              <a:defRPr/>
            </a:pPr>
            <a:r>
              <a:rPr lang="fr-BE" sz="800" b="0" dirty="0" smtClean="0">
                <a:solidFill>
                  <a:srgbClr val="000000"/>
                </a:solidFill>
              </a:rPr>
              <a:t>Source: </a:t>
            </a:r>
            <a:r>
              <a:rPr lang="en-US" sz="800" b="0" dirty="0" smtClean="0">
                <a:solidFill>
                  <a:srgbClr val="000000"/>
                </a:solidFill>
              </a:rPr>
              <a:t>Special </a:t>
            </a:r>
            <a:r>
              <a:rPr lang="en-US" sz="800" b="0" dirty="0" err="1" smtClean="0">
                <a:solidFill>
                  <a:srgbClr val="000000"/>
                </a:solidFill>
              </a:rPr>
              <a:t>Eurobarometer</a:t>
            </a:r>
            <a:r>
              <a:rPr lang="en-US" sz="800" b="0" dirty="0" smtClean="0">
                <a:solidFill>
                  <a:srgbClr val="000000"/>
                </a:solidFill>
              </a:rPr>
              <a:t> 392 - 2012</a:t>
            </a:r>
            <a:endParaRPr lang="fr-BE" sz="800" b="0" dirty="0" smtClean="0">
              <a:solidFill>
                <a:srgbClr val="000000"/>
              </a:solidFill>
            </a:endParaRPr>
          </a:p>
        </p:txBody>
      </p:sp>
      <p:sp>
        <p:nvSpPr>
          <p:cNvPr id="11" name="Content Placeholder 2"/>
          <p:cNvSpPr txBox="1">
            <a:spLocks/>
          </p:cNvSpPr>
          <p:nvPr/>
        </p:nvSpPr>
        <p:spPr bwMode="auto">
          <a:xfrm>
            <a:off x="6084168" y="4838700"/>
            <a:ext cx="2408908" cy="1371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342900" algn="l" rtl="0" eaLnBrk="0" fontAlgn="base" hangingPunct="0">
              <a:spcBef>
                <a:spcPts val="0"/>
              </a:spcBef>
              <a:spcAft>
                <a:spcPct val="0"/>
              </a:spcAft>
              <a:buClr>
                <a:srgbClr val="0F5494"/>
              </a:buClr>
              <a:buSzPct val="120000"/>
              <a:buFont typeface="Arial" pitchFamily="34" charset="0"/>
              <a:buNone/>
              <a:defRPr sz="2400" i="0">
                <a:solidFill>
                  <a:srgbClr val="0F5494"/>
                </a:solidFill>
                <a:latin typeface="+mn-lt"/>
                <a:ea typeface="+mn-ea"/>
                <a:cs typeface="+mn-cs"/>
              </a:defRPr>
            </a:lvl1pPr>
            <a:lvl2pPr marL="720000" indent="-360000" algn="l" rtl="0" eaLnBrk="0" fontAlgn="base" hangingPunct="0">
              <a:spcBef>
                <a:spcPts val="1000"/>
              </a:spcBef>
              <a:spcAft>
                <a:spcPct val="0"/>
              </a:spcAft>
              <a:buClr>
                <a:srgbClr val="009FBA"/>
              </a:buClr>
              <a:buChar char="•"/>
              <a:defRPr sz="2000" b="0">
                <a:solidFill>
                  <a:srgbClr val="666666"/>
                </a:solidFill>
                <a:latin typeface="+mn-lt"/>
              </a:defRPr>
            </a:lvl2pPr>
            <a:lvl3pPr marL="1080000" indent="-360000" algn="l" rtl="0" eaLnBrk="0" fontAlgn="base" hangingPunct="0">
              <a:spcBef>
                <a:spcPts val="800"/>
              </a:spcBef>
              <a:spcAft>
                <a:spcPct val="0"/>
              </a:spcAft>
              <a:buFontTx/>
              <a:buChar char="-"/>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a:lstStyle>
          <a:p>
            <a:r>
              <a:rPr lang="en-GB" sz="7200" b="1" kern="0" dirty="0" smtClean="0">
                <a:solidFill>
                  <a:srgbClr val="E75113"/>
                </a:solidFill>
              </a:rPr>
              <a:t>53</a:t>
            </a:r>
            <a:r>
              <a:rPr lang="en-GB" sz="2800" b="0" kern="0" dirty="0" smtClean="0">
                <a:solidFill>
                  <a:srgbClr val="E75113"/>
                </a:solidFill>
              </a:rPr>
              <a:t>%</a:t>
            </a:r>
          </a:p>
          <a:p>
            <a:endParaRPr lang="fr-BE" sz="2800" b="0" kern="0" dirty="0"/>
          </a:p>
        </p:txBody>
      </p:sp>
      <p:sp>
        <p:nvSpPr>
          <p:cNvPr id="12" name="TextBox 11"/>
          <p:cNvSpPr txBox="1"/>
          <p:nvPr/>
        </p:nvSpPr>
        <p:spPr>
          <a:xfrm>
            <a:off x="6116812" y="2863349"/>
            <a:ext cx="3131840" cy="2023393"/>
          </a:xfrm>
          <a:prstGeom prst="rect">
            <a:avLst/>
          </a:prstGeom>
          <a:noFill/>
        </p:spPr>
        <p:txBody>
          <a:bodyPr wrap="square" rtlCol="0" anchor="b">
            <a:noAutofit/>
          </a:bodyPr>
          <a:lstStyle/>
          <a:p>
            <a:r>
              <a:rPr lang="en-GB" altLang="en-US" sz="2600" b="0" dirty="0">
                <a:solidFill>
                  <a:srgbClr val="0F5494"/>
                </a:solidFill>
                <a:latin typeface="+mj-lt"/>
                <a:ea typeface="+mj-ea"/>
                <a:cs typeface="+mj-cs"/>
              </a:rPr>
              <a:t>Say they know nothing about where EU </a:t>
            </a:r>
            <a:br>
              <a:rPr lang="en-GB" altLang="en-US" sz="2600" b="0" dirty="0">
                <a:solidFill>
                  <a:srgbClr val="0F5494"/>
                </a:solidFill>
                <a:latin typeface="+mj-lt"/>
                <a:ea typeface="+mj-ea"/>
                <a:cs typeface="+mj-cs"/>
              </a:rPr>
            </a:br>
            <a:r>
              <a:rPr lang="en-GB" altLang="en-US" sz="2600" b="0" dirty="0">
                <a:solidFill>
                  <a:srgbClr val="0F5494"/>
                </a:solidFill>
                <a:latin typeface="+mj-lt"/>
                <a:ea typeface="+mj-ea"/>
                <a:cs typeface="+mj-cs"/>
              </a:rPr>
              <a:t>aid goes</a:t>
            </a: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50000"/>
          <a:stretch/>
        </p:blipFill>
        <p:spPr>
          <a:xfrm>
            <a:off x="6865685" y="1196752"/>
            <a:ext cx="1378723" cy="1440000"/>
          </a:xfrm>
          <a:prstGeom prst="rect">
            <a:avLst/>
          </a:prstGeom>
        </p:spPr>
      </p:pic>
    </p:spTree>
    <p:extLst>
      <p:ext uri="{BB962C8B-B14F-4D97-AF65-F5344CB8AC3E}">
        <p14:creationId xmlns:p14="http://schemas.microsoft.com/office/powerpoint/2010/main" val="20004725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sz="3600" dirty="0" smtClean="0"/>
              <a:t>EYD2015 in a </a:t>
            </a:r>
            <a:r>
              <a:rPr lang="fr-BE" sz="3600" dirty="0" err="1" smtClean="0"/>
              <a:t>nutshell</a:t>
            </a:r>
            <a:endParaRPr lang="en-GB" sz="3600" dirty="0"/>
          </a:p>
        </p:txBody>
      </p:sp>
      <p:sp>
        <p:nvSpPr>
          <p:cNvPr id="4" name="Slide Number Placeholder 3"/>
          <p:cNvSpPr>
            <a:spLocks noGrp="1"/>
          </p:cNvSpPr>
          <p:nvPr>
            <p:ph type="sldNum" sz="quarter" idx="12"/>
          </p:nvPr>
        </p:nvSpPr>
        <p:spPr/>
        <p:txBody>
          <a:bodyPr/>
          <a:lstStyle/>
          <a:p>
            <a:fld id="{2BB59E6E-B967-488E-B209-8B7FA0D7AF99}" type="slidenum">
              <a:rPr lang="en-GB" smtClean="0"/>
              <a:pPr/>
              <a:t>6</a:t>
            </a:fld>
            <a:endParaRPr lang="en-GB" dirty="0"/>
          </a:p>
        </p:txBody>
      </p:sp>
      <p:sp>
        <p:nvSpPr>
          <p:cNvPr id="7" name="Content Placeholder 2"/>
          <p:cNvSpPr txBox="1">
            <a:spLocks/>
          </p:cNvSpPr>
          <p:nvPr/>
        </p:nvSpPr>
        <p:spPr bwMode="auto">
          <a:xfrm>
            <a:off x="174643" y="2503798"/>
            <a:ext cx="2952328" cy="372271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indent="-342900" algn="r" eaLnBrk="0" hangingPunct="0">
              <a:spcBef>
                <a:spcPts val="0"/>
              </a:spcBef>
              <a:buClr>
                <a:srgbClr val="0F5494"/>
              </a:buClr>
              <a:buSzPct val="120000"/>
              <a:defRPr/>
            </a:pPr>
            <a:r>
              <a:rPr lang="en-GB" sz="3200" kern="0" dirty="0" smtClean="0">
                <a:solidFill>
                  <a:srgbClr val="E75113"/>
                </a:solidFill>
                <a:latin typeface="+mn-lt"/>
              </a:rPr>
              <a:t>One common motto:</a:t>
            </a:r>
          </a:p>
          <a:p>
            <a:pPr lvl="0" indent="-342900" algn="r" eaLnBrk="0" hangingPunct="0">
              <a:spcBef>
                <a:spcPts val="0"/>
              </a:spcBef>
              <a:buClr>
                <a:srgbClr val="0F5494"/>
              </a:buClr>
              <a:buSzPct val="120000"/>
              <a:defRPr/>
            </a:pPr>
            <a:r>
              <a:rPr lang="en-GB" sz="3200" kern="0" dirty="0" smtClean="0">
                <a:solidFill>
                  <a:srgbClr val="E7A525"/>
                </a:solidFill>
                <a:latin typeface="+mn-lt"/>
              </a:rPr>
              <a:t>Our world, our dignity, our future</a:t>
            </a:r>
            <a:endParaRPr kumimoji="0" lang="en-GB" altLang="en-US" sz="3200" b="1" i="0" u="none" strike="noStrike" kern="0" cap="none" spc="0" normalizeH="0" baseline="0" noProof="0" dirty="0">
              <a:ln>
                <a:noFill/>
              </a:ln>
              <a:solidFill>
                <a:srgbClr val="E7A525"/>
              </a:solidFill>
              <a:effectLst/>
              <a:uLnTx/>
              <a:uFillTx/>
              <a:latin typeface="+mn-lt"/>
            </a:endParaRPr>
          </a:p>
        </p:txBody>
      </p:sp>
      <p:sp>
        <p:nvSpPr>
          <p:cNvPr id="8" name="Content Placeholder 2"/>
          <p:cNvSpPr txBox="1">
            <a:spLocks/>
          </p:cNvSpPr>
          <p:nvPr/>
        </p:nvSpPr>
        <p:spPr bwMode="auto">
          <a:xfrm>
            <a:off x="3275856" y="2492896"/>
            <a:ext cx="5688632" cy="374451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457200" lvl="0" indent="-457200" eaLnBrk="0" hangingPunct="0">
              <a:spcBef>
                <a:spcPts val="0"/>
              </a:spcBef>
              <a:spcAft>
                <a:spcPts val="1200"/>
              </a:spcAft>
              <a:buClr>
                <a:srgbClr val="336699"/>
              </a:buClr>
              <a:buSzPct val="120000"/>
              <a:buFont typeface="Arial" panose="020B0604020202020204" pitchFamily="34" charset="0"/>
              <a:buChar char="•"/>
              <a:defRPr/>
            </a:pPr>
            <a:r>
              <a:rPr lang="en-GB" sz="2200" b="0" kern="0" dirty="0">
                <a:solidFill>
                  <a:srgbClr val="0F5494"/>
                </a:solidFill>
                <a:latin typeface="Verdana"/>
                <a:ea typeface="Verdana" pitchFamily="34" charset="0"/>
                <a:cs typeface="Verdana" pitchFamily="34" charset="0"/>
              </a:rPr>
              <a:t>Main focus: </a:t>
            </a:r>
            <a:r>
              <a:rPr lang="en-GB" sz="2200" b="0" kern="0" dirty="0" smtClean="0">
                <a:solidFill>
                  <a:srgbClr val="0F5494"/>
                </a:solidFill>
                <a:latin typeface="Verdana"/>
                <a:ea typeface="Verdana" pitchFamily="34" charset="0"/>
                <a:cs typeface="Verdana" pitchFamily="34" charset="0"/>
              </a:rPr>
              <a:t>informing </a:t>
            </a:r>
            <a:r>
              <a:rPr lang="en-GB" sz="2200" b="0" kern="0" dirty="0">
                <a:solidFill>
                  <a:srgbClr val="0F5494"/>
                </a:solidFill>
                <a:latin typeface="Verdana"/>
                <a:ea typeface="Verdana" pitchFamily="34" charset="0"/>
                <a:cs typeface="Verdana" pitchFamily="34" charset="0"/>
              </a:rPr>
              <a:t>and engaging </a:t>
            </a:r>
            <a:r>
              <a:rPr lang="en-GB" sz="2200" kern="0" dirty="0">
                <a:solidFill>
                  <a:srgbClr val="E75113"/>
                </a:solidFill>
                <a:latin typeface="Verdana"/>
                <a:ea typeface="Verdana" pitchFamily="34" charset="0"/>
                <a:cs typeface="Verdana" pitchFamily="34" charset="0"/>
              </a:rPr>
              <a:t>EU citizens  </a:t>
            </a:r>
          </a:p>
          <a:p>
            <a:pPr marL="457200" lvl="0" indent="-457200" eaLnBrk="0" hangingPunct="0">
              <a:spcBef>
                <a:spcPts val="0"/>
              </a:spcBef>
              <a:spcAft>
                <a:spcPts val="1200"/>
              </a:spcAft>
              <a:buClr>
                <a:srgbClr val="336699"/>
              </a:buClr>
              <a:buSzPct val="120000"/>
              <a:buFont typeface="Arial" panose="020B0604020202020204" pitchFamily="34" charset="0"/>
              <a:buChar char="•"/>
              <a:defRPr/>
            </a:pPr>
            <a:r>
              <a:rPr lang="en-GB" sz="2200" b="0" kern="0" dirty="0">
                <a:solidFill>
                  <a:srgbClr val="0F5494"/>
                </a:solidFill>
                <a:latin typeface="Verdana"/>
                <a:ea typeface="Verdana" pitchFamily="34" charset="0"/>
                <a:cs typeface="Verdana" pitchFamily="34" charset="0"/>
              </a:rPr>
              <a:t>Design and implementation: </a:t>
            </a:r>
            <a:br>
              <a:rPr lang="en-GB" sz="2200" b="0" kern="0" dirty="0">
                <a:solidFill>
                  <a:srgbClr val="0F5494"/>
                </a:solidFill>
                <a:latin typeface="Verdana"/>
                <a:ea typeface="Verdana" pitchFamily="34" charset="0"/>
                <a:cs typeface="Verdana" pitchFamily="34" charset="0"/>
              </a:rPr>
            </a:br>
            <a:r>
              <a:rPr lang="en-GB" sz="2200" b="0" kern="0" dirty="0">
                <a:solidFill>
                  <a:srgbClr val="0F5494"/>
                </a:solidFill>
                <a:latin typeface="Verdana"/>
                <a:ea typeface="Verdana" pitchFamily="34" charset="0"/>
                <a:cs typeface="Verdana" pitchFamily="34" charset="0"/>
              </a:rPr>
              <a:t>at </a:t>
            </a:r>
            <a:r>
              <a:rPr lang="en-GB" sz="2200" kern="0" dirty="0">
                <a:solidFill>
                  <a:srgbClr val="E75113"/>
                </a:solidFill>
                <a:latin typeface="Verdana"/>
                <a:ea typeface="Verdana" pitchFamily="34" charset="0"/>
                <a:cs typeface="Verdana" pitchFamily="34" charset="0"/>
              </a:rPr>
              <a:t>EU level + decentralised </a:t>
            </a:r>
            <a:r>
              <a:rPr lang="en-GB" sz="2200" b="0" kern="0" dirty="0">
                <a:solidFill>
                  <a:srgbClr val="0F5494"/>
                </a:solidFill>
                <a:latin typeface="Verdana"/>
                <a:ea typeface="Verdana" pitchFamily="34" charset="0"/>
                <a:cs typeface="Verdana" pitchFamily="34" charset="0"/>
              </a:rPr>
              <a:t>to </a:t>
            </a:r>
            <a:r>
              <a:rPr lang="en-GB" sz="2200" kern="0" dirty="0">
                <a:solidFill>
                  <a:srgbClr val="E75113"/>
                </a:solidFill>
                <a:latin typeface="Verdana"/>
                <a:ea typeface="Verdana" pitchFamily="34" charset="0"/>
                <a:cs typeface="Verdana" pitchFamily="34" charset="0"/>
              </a:rPr>
              <a:t>Member States</a:t>
            </a:r>
            <a:r>
              <a:rPr lang="en-GB" sz="2200" b="0" kern="0" dirty="0">
                <a:solidFill>
                  <a:srgbClr val="E75113"/>
                </a:solidFill>
                <a:latin typeface="Verdana"/>
                <a:ea typeface="Verdana" pitchFamily="34" charset="0"/>
                <a:cs typeface="Verdana" pitchFamily="34" charset="0"/>
              </a:rPr>
              <a:t>, </a:t>
            </a:r>
            <a:r>
              <a:rPr lang="en-GB" sz="2200" kern="0" dirty="0">
                <a:solidFill>
                  <a:srgbClr val="E75113"/>
                </a:solidFill>
                <a:latin typeface="Verdana"/>
                <a:ea typeface="Verdana" pitchFamily="34" charset="0"/>
                <a:cs typeface="Verdana" pitchFamily="34" charset="0"/>
              </a:rPr>
              <a:t>civil society </a:t>
            </a:r>
            <a:r>
              <a:rPr lang="en-GB" sz="2200" b="0" kern="0" dirty="0">
                <a:solidFill>
                  <a:srgbClr val="0F5494"/>
                </a:solidFill>
                <a:latin typeface="Verdana"/>
                <a:ea typeface="Verdana" pitchFamily="34" charset="0"/>
                <a:cs typeface="Verdana" pitchFamily="34" charset="0"/>
              </a:rPr>
              <a:t>and all </a:t>
            </a:r>
            <a:r>
              <a:rPr lang="en-GB" sz="2200" kern="0" dirty="0">
                <a:solidFill>
                  <a:srgbClr val="E75113"/>
                </a:solidFill>
                <a:latin typeface="Verdana"/>
                <a:ea typeface="Verdana" pitchFamily="34" charset="0"/>
                <a:cs typeface="Verdana" pitchFamily="34" charset="0"/>
              </a:rPr>
              <a:t>interested stakeholders</a:t>
            </a:r>
          </a:p>
          <a:p>
            <a:pPr marL="457200" lvl="0" indent="-457200" eaLnBrk="0" hangingPunct="0">
              <a:spcBef>
                <a:spcPts val="0"/>
              </a:spcBef>
              <a:spcAft>
                <a:spcPts val="1200"/>
              </a:spcAft>
              <a:buClr>
                <a:srgbClr val="336699"/>
              </a:buClr>
              <a:buSzPct val="120000"/>
              <a:buFont typeface="Arial" panose="020B0604020202020204" pitchFamily="34" charset="0"/>
              <a:buChar char="•"/>
              <a:defRPr/>
            </a:pPr>
            <a:r>
              <a:rPr lang="fr-BE" sz="2200" b="0" kern="0" dirty="0">
                <a:solidFill>
                  <a:srgbClr val="0F5494"/>
                </a:solidFill>
                <a:latin typeface="Verdana"/>
                <a:ea typeface="Verdana" pitchFamily="34" charset="0"/>
                <a:cs typeface="Verdana" pitchFamily="34" charset="0"/>
              </a:rPr>
              <a:t>EU </a:t>
            </a:r>
            <a:r>
              <a:rPr lang="fr-BE" sz="2200" b="0" kern="0" dirty="0" err="1">
                <a:solidFill>
                  <a:srgbClr val="0F5494"/>
                </a:solidFill>
                <a:latin typeface="Verdana"/>
                <a:ea typeface="Verdana" pitchFamily="34" charset="0"/>
                <a:cs typeface="Verdana" pitchFamily="34" charset="0"/>
              </a:rPr>
              <a:t>Delegations</a:t>
            </a:r>
            <a:r>
              <a:rPr lang="fr-BE" sz="2200" b="0" kern="0" dirty="0">
                <a:solidFill>
                  <a:srgbClr val="0F5494"/>
                </a:solidFill>
                <a:latin typeface="Verdana"/>
                <a:ea typeface="Verdana" pitchFamily="34" charset="0"/>
                <a:cs typeface="Verdana" pitchFamily="34" charset="0"/>
              </a:rPr>
              <a:t>: </a:t>
            </a:r>
            <a:r>
              <a:rPr lang="fr-BE" sz="2200" b="0" kern="0" dirty="0" err="1" smtClean="0">
                <a:solidFill>
                  <a:srgbClr val="0F5494"/>
                </a:solidFill>
                <a:latin typeface="Verdana"/>
                <a:ea typeface="Verdana" pitchFamily="34" charset="0"/>
                <a:cs typeface="Verdana" pitchFamily="34" charset="0"/>
              </a:rPr>
              <a:t>invited</a:t>
            </a:r>
            <a:r>
              <a:rPr lang="fr-BE" sz="2200" b="0" kern="0" dirty="0" smtClean="0">
                <a:solidFill>
                  <a:srgbClr val="0F5494"/>
                </a:solidFill>
                <a:latin typeface="Verdana"/>
                <a:ea typeface="Verdana" pitchFamily="34" charset="0"/>
                <a:cs typeface="Verdana" pitchFamily="34" charset="0"/>
              </a:rPr>
              <a:t> </a:t>
            </a:r>
            <a:r>
              <a:rPr lang="fr-BE" sz="2200" b="0" kern="0" dirty="0">
                <a:solidFill>
                  <a:srgbClr val="0F5494"/>
                </a:solidFill>
                <a:latin typeface="Verdana"/>
                <a:ea typeface="Verdana" pitchFamily="34" charset="0"/>
                <a:cs typeface="Verdana" pitchFamily="34" charset="0"/>
              </a:rPr>
              <a:t>to </a:t>
            </a:r>
            <a:r>
              <a:rPr lang="fr-BE" sz="2200" b="0" kern="0" dirty="0" err="1">
                <a:solidFill>
                  <a:srgbClr val="0F5494"/>
                </a:solidFill>
                <a:latin typeface="Verdana"/>
                <a:ea typeface="Verdana" pitchFamily="34" charset="0"/>
                <a:cs typeface="Verdana" pitchFamily="34" charset="0"/>
              </a:rPr>
              <a:t>promote</a:t>
            </a:r>
            <a:r>
              <a:rPr lang="fr-BE" sz="2200" b="0" kern="0" dirty="0">
                <a:solidFill>
                  <a:srgbClr val="0F5494"/>
                </a:solidFill>
                <a:latin typeface="Verdana"/>
                <a:ea typeface="Verdana" pitchFamily="34" charset="0"/>
                <a:cs typeface="Verdana" pitchFamily="34" charset="0"/>
              </a:rPr>
              <a:t> EYD in </a:t>
            </a:r>
            <a:r>
              <a:rPr lang="fr-BE" sz="2200" kern="0" dirty="0" err="1">
                <a:solidFill>
                  <a:srgbClr val="E75113"/>
                </a:solidFill>
                <a:latin typeface="Verdana"/>
                <a:ea typeface="Verdana" pitchFamily="34" charset="0"/>
                <a:cs typeface="Verdana" pitchFamily="34" charset="0"/>
              </a:rPr>
              <a:t>partner</a:t>
            </a:r>
            <a:r>
              <a:rPr lang="fr-BE" sz="2200" kern="0" dirty="0">
                <a:solidFill>
                  <a:srgbClr val="E75113"/>
                </a:solidFill>
                <a:latin typeface="Verdana"/>
                <a:ea typeface="Verdana" pitchFamily="34" charset="0"/>
                <a:cs typeface="Verdana" pitchFamily="34" charset="0"/>
              </a:rPr>
              <a:t> </a:t>
            </a:r>
            <a:r>
              <a:rPr lang="fr-BE" sz="2200" kern="0" dirty="0" smtClean="0">
                <a:solidFill>
                  <a:srgbClr val="E75113"/>
                </a:solidFill>
                <a:latin typeface="Verdana"/>
                <a:ea typeface="Verdana" pitchFamily="34" charset="0"/>
                <a:cs typeface="Verdana" pitchFamily="34" charset="0"/>
              </a:rPr>
              <a:t>countries</a:t>
            </a:r>
          </a:p>
          <a:p>
            <a:pPr marL="457200" lvl="0" indent="-457200" eaLnBrk="0" hangingPunct="0">
              <a:spcBef>
                <a:spcPts val="0"/>
              </a:spcBef>
              <a:spcAft>
                <a:spcPts val="1200"/>
              </a:spcAft>
              <a:buClr>
                <a:srgbClr val="336699"/>
              </a:buClr>
              <a:buSzPct val="120000"/>
              <a:buFont typeface="Arial" panose="020B0604020202020204" pitchFamily="34" charset="0"/>
              <a:buChar char="•"/>
              <a:defRPr/>
            </a:pPr>
            <a:r>
              <a:rPr lang="fr-BE" sz="2200" b="0" kern="0" dirty="0" err="1">
                <a:solidFill>
                  <a:srgbClr val="0F5494"/>
                </a:solidFill>
                <a:latin typeface="Verdana"/>
                <a:ea typeface="Verdana" pitchFamily="34" charset="0"/>
                <a:cs typeface="Verdana" pitchFamily="34" charset="0"/>
              </a:rPr>
              <a:t>Three</a:t>
            </a:r>
            <a:r>
              <a:rPr lang="fr-BE" sz="2200" kern="0" dirty="0" smtClean="0">
                <a:solidFill>
                  <a:srgbClr val="336633"/>
                </a:solidFill>
                <a:latin typeface="Verdana"/>
                <a:ea typeface="Verdana" pitchFamily="34" charset="0"/>
                <a:cs typeface="Verdana" pitchFamily="34" charset="0"/>
              </a:rPr>
              <a:t> </a:t>
            </a:r>
            <a:r>
              <a:rPr lang="fr-BE" sz="2200" kern="0" dirty="0" smtClean="0">
                <a:solidFill>
                  <a:srgbClr val="E75113"/>
                </a:solidFill>
                <a:latin typeface="Verdana"/>
                <a:ea typeface="Verdana" pitchFamily="34" charset="0"/>
                <a:cs typeface="Verdana" pitchFamily="34" charset="0"/>
              </a:rPr>
              <a:t>key objectives </a:t>
            </a:r>
            <a:endParaRPr lang="en-GB" sz="2200" kern="0" dirty="0">
              <a:solidFill>
                <a:srgbClr val="E75113"/>
              </a:solidFill>
              <a:latin typeface="Verdana"/>
              <a:ea typeface="Verdana" pitchFamily="34" charset="0"/>
              <a:cs typeface="Verdana" pitchFamily="34" charset="0"/>
            </a:endParaRPr>
          </a:p>
        </p:txBody>
      </p:sp>
    </p:spTree>
    <p:extLst>
      <p:ext uri="{BB962C8B-B14F-4D97-AF65-F5344CB8AC3E}">
        <p14:creationId xmlns:p14="http://schemas.microsoft.com/office/powerpoint/2010/main" val="12197380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GB"/>
          </a:p>
        </p:txBody>
      </p:sp>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7</a:t>
            </a:fld>
            <a:endParaRPr lang="en-GB" dirty="0"/>
          </a:p>
        </p:txBody>
      </p:sp>
      <p:pic>
        <p:nvPicPr>
          <p:cNvPr id="5" name="Picture 4" descr="photo-case3-Sumitra_Bista-low.jpg"/>
          <p:cNvPicPr>
            <a:picLocks noChangeAspect="1"/>
          </p:cNvPicPr>
          <p:nvPr/>
        </p:nvPicPr>
        <p:blipFill rotWithShape="1">
          <a:blip r:embed="rId2"/>
          <a:srcRect r="27655"/>
          <a:stretch/>
        </p:blipFill>
        <p:spPr>
          <a:xfrm>
            <a:off x="1" y="1370194"/>
            <a:ext cx="4559299" cy="4723102"/>
          </a:xfrm>
          <a:prstGeom prst="rect">
            <a:avLst/>
          </a:prstGeom>
        </p:spPr>
      </p:pic>
      <p:sp>
        <p:nvSpPr>
          <p:cNvPr id="6" name="Rectangle 5"/>
          <p:cNvSpPr/>
          <p:nvPr/>
        </p:nvSpPr>
        <p:spPr>
          <a:xfrm>
            <a:off x="4559300" y="1370194"/>
            <a:ext cx="4584701" cy="4723102"/>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7" name="TextBox 6"/>
          <p:cNvSpPr txBox="1"/>
          <p:nvPr/>
        </p:nvSpPr>
        <p:spPr>
          <a:xfrm>
            <a:off x="4644008" y="2420888"/>
            <a:ext cx="4283968" cy="3429000"/>
          </a:xfrm>
          <a:prstGeom prst="rect">
            <a:avLst/>
          </a:prstGeom>
          <a:noFill/>
          <a:effectLst>
            <a:outerShdw blurRad="50800" dist="38100" dir="2700000">
              <a:srgbClr val="000000">
                <a:alpha val="43000"/>
              </a:srgbClr>
            </a:outerShdw>
          </a:effectLst>
        </p:spPr>
        <p:txBody>
          <a:bodyPr wrap="square" rtlCol="0" anchor="b">
            <a:noAutofit/>
          </a:bodyPr>
          <a:lstStyle/>
          <a:p>
            <a:r>
              <a:rPr lang="en-US" sz="2400" b="0" kern="0" dirty="0">
                <a:solidFill>
                  <a:srgbClr val="FFFFFF"/>
                </a:solidFill>
                <a:latin typeface="Verdana"/>
                <a:cs typeface="Verdana"/>
              </a:rPr>
              <a:t>Inform</a:t>
            </a:r>
            <a:r>
              <a:rPr lang="en-US" sz="2400" kern="0" dirty="0">
                <a:solidFill>
                  <a:srgbClr val="FFFFFF"/>
                </a:solidFill>
                <a:latin typeface="Verdana"/>
                <a:cs typeface="Verdana"/>
              </a:rPr>
              <a:t> </a:t>
            </a:r>
            <a:r>
              <a:rPr lang="en-GB" sz="2400" kern="0" dirty="0">
                <a:solidFill>
                  <a:srgbClr val="FFFFFF"/>
                </a:solidFill>
                <a:latin typeface="Verdana"/>
                <a:cs typeface="Verdana"/>
              </a:rPr>
              <a:t>Union </a:t>
            </a:r>
            <a:r>
              <a:rPr lang="en-GB" sz="2400" kern="0" dirty="0" smtClean="0">
                <a:solidFill>
                  <a:srgbClr val="FFFFFF"/>
                </a:solidFill>
                <a:latin typeface="Verdana"/>
                <a:cs typeface="Verdana"/>
              </a:rPr>
              <a:t/>
            </a:r>
            <a:br>
              <a:rPr lang="en-GB" sz="2400" kern="0" dirty="0" smtClean="0">
                <a:solidFill>
                  <a:srgbClr val="FFFFFF"/>
                </a:solidFill>
                <a:latin typeface="Verdana"/>
                <a:cs typeface="Verdana"/>
              </a:rPr>
            </a:br>
            <a:r>
              <a:rPr lang="en-GB" sz="2400" kern="0" dirty="0" smtClean="0">
                <a:solidFill>
                  <a:srgbClr val="FFFFFF"/>
                </a:solidFill>
                <a:latin typeface="Verdana"/>
                <a:cs typeface="Verdana"/>
              </a:rPr>
              <a:t>citizens </a:t>
            </a:r>
            <a:r>
              <a:rPr lang="en-GB" sz="2400" b="0" kern="0" dirty="0">
                <a:solidFill>
                  <a:srgbClr val="FFFFFF"/>
                </a:solidFill>
                <a:latin typeface="Verdana"/>
                <a:cs typeface="Verdana"/>
              </a:rPr>
              <a:t>about EU development cooperation highlighting the </a:t>
            </a:r>
            <a:r>
              <a:rPr lang="en-GB" sz="2400" kern="0" dirty="0">
                <a:solidFill>
                  <a:srgbClr val="FFFFFF"/>
                </a:solidFill>
                <a:latin typeface="Verdana"/>
                <a:cs typeface="Verdana"/>
              </a:rPr>
              <a:t>results</a:t>
            </a:r>
            <a:r>
              <a:rPr lang="en-GB" sz="2400" b="0" kern="0" dirty="0">
                <a:solidFill>
                  <a:srgbClr val="FFFFFF"/>
                </a:solidFill>
                <a:latin typeface="Verdana"/>
                <a:cs typeface="Verdana"/>
              </a:rPr>
              <a:t> that the </a:t>
            </a:r>
            <a:r>
              <a:rPr lang="en-GB" sz="2400" kern="0" dirty="0">
                <a:solidFill>
                  <a:srgbClr val="FFFFFF"/>
                </a:solidFill>
                <a:latin typeface="Verdana"/>
                <a:cs typeface="Verdana"/>
              </a:rPr>
              <a:t>Union</a:t>
            </a:r>
            <a:r>
              <a:rPr lang="en-GB" sz="2400" b="0" kern="0" dirty="0">
                <a:solidFill>
                  <a:srgbClr val="FFFFFF"/>
                </a:solidFill>
                <a:latin typeface="Verdana"/>
                <a:cs typeface="Verdana"/>
              </a:rPr>
              <a:t>, acting together with the </a:t>
            </a:r>
            <a:r>
              <a:rPr lang="en-GB" sz="2400" kern="0" dirty="0">
                <a:solidFill>
                  <a:srgbClr val="FFFFFF"/>
                </a:solidFill>
                <a:latin typeface="Verdana"/>
                <a:cs typeface="Verdana"/>
              </a:rPr>
              <a:t>Member States</a:t>
            </a:r>
            <a:r>
              <a:rPr lang="en-GB" sz="2400" b="0" kern="0" dirty="0">
                <a:solidFill>
                  <a:srgbClr val="FFFFFF"/>
                </a:solidFill>
                <a:latin typeface="Verdana"/>
                <a:cs typeface="Verdana"/>
              </a:rPr>
              <a:t>, has achieved as a </a:t>
            </a:r>
            <a:r>
              <a:rPr lang="en-GB" sz="2400" kern="0" dirty="0">
                <a:solidFill>
                  <a:srgbClr val="FFFFFF"/>
                </a:solidFill>
                <a:latin typeface="Verdana"/>
                <a:cs typeface="Verdana"/>
              </a:rPr>
              <a:t>global actor </a:t>
            </a:r>
            <a:r>
              <a:rPr lang="en-GB" sz="2400" b="0" kern="0" dirty="0">
                <a:solidFill>
                  <a:srgbClr val="FFFFFF"/>
                </a:solidFill>
                <a:latin typeface="Verdana"/>
                <a:cs typeface="Verdana"/>
              </a:rPr>
              <a:t>and will continue to pursue with the post-2015 framework</a:t>
            </a:r>
            <a:endParaRPr lang="en-GB" sz="3600" b="0" i="1" dirty="0">
              <a:solidFill>
                <a:srgbClr val="FFFFFF"/>
              </a:solidFill>
            </a:endParaRPr>
          </a:p>
        </p:txBody>
      </p:sp>
      <p:sp>
        <p:nvSpPr>
          <p:cNvPr id="2" name="TextBox 1"/>
          <p:cNvSpPr txBox="1"/>
          <p:nvPr/>
        </p:nvSpPr>
        <p:spPr>
          <a:xfrm>
            <a:off x="8172400" y="1268760"/>
            <a:ext cx="971600" cy="1261884"/>
          </a:xfrm>
          <a:prstGeom prst="rect">
            <a:avLst/>
          </a:prstGeom>
          <a:noFill/>
        </p:spPr>
        <p:txBody>
          <a:bodyPr wrap="square" rtlCol="0">
            <a:spAutoFit/>
          </a:bodyPr>
          <a:lstStyle/>
          <a:p>
            <a:r>
              <a:rPr lang="fr-BE" b="0" i="1" dirty="0" smtClean="0">
                <a:solidFill>
                  <a:srgbClr val="FFCC33"/>
                </a:solidFill>
              </a:rPr>
              <a:t>1</a:t>
            </a:r>
            <a:endParaRPr lang="en-GB" b="0" i="1" dirty="0">
              <a:solidFill>
                <a:srgbClr val="FFCC33"/>
              </a:solidFill>
            </a:endParaRPr>
          </a:p>
        </p:txBody>
      </p:sp>
    </p:spTree>
    <p:extLst>
      <p:ext uri="{BB962C8B-B14F-4D97-AF65-F5344CB8AC3E}">
        <p14:creationId xmlns:p14="http://schemas.microsoft.com/office/powerpoint/2010/main" val="20197989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8</a:t>
            </a:fld>
            <a:endParaRPr lang="en-GB" dirty="0"/>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26537" r="8777"/>
          <a:stretch/>
        </p:blipFill>
        <p:spPr>
          <a:xfrm>
            <a:off x="4559300" y="1412776"/>
            <a:ext cx="4584700" cy="4725144"/>
          </a:xfrm>
          <a:prstGeom prst="rect">
            <a:avLst/>
          </a:prstGeom>
        </p:spPr>
      </p:pic>
      <p:sp>
        <p:nvSpPr>
          <p:cNvPr id="10" name="Rectangle 9"/>
          <p:cNvSpPr/>
          <p:nvPr/>
        </p:nvSpPr>
        <p:spPr>
          <a:xfrm>
            <a:off x="0" y="1412776"/>
            <a:ext cx="4559300" cy="4725144"/>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11" name="Title 1"/>
          <p:cNvSpPr>
            <a:spLocks noGrp="1"/>
          </p:cNvSpPr>
          <p:nvPr>
            <p:ph type="title"/>
          </p:nvPr>
        </p:nvSpPr>
        <p:spPr>
          <a:xfrm>
            <a:off x="151534" y="1772816"/>
            <a:ext cx="3988418" cy="1800200"/>
          </a:xfrm>
          <a:effectLst>
            <a:outerShdw blurRad="50800" dist="38100" dir="2700000">
              <a:srgbClr val="000000">
                <a:alpha val="43000"/>
              </a:srgbClr>
            </a:outerShdw>
          </a:effectLst>
        </p:spPr>
        <p:txBody>
          <a:bodyPr wrap="square" anchor="t"/>
          <a:lstStyle/>
          <a:p>
            <a:pPr algn="l"/>
            <a:r>
              <a:rPr lang="en-GB" sz="2400" b="0" dirty="0" smtClean="0">
                <a:solidFill>
                  <a:schemeClr val="bg1"/>
                </a:solidFill>
                <a:effectLst/>
                <a:cs typeface="Verdana"/>
              </a:rPr>
              <a:t>Foster </a:t>
            </a:r>
            <a:r>
              <a:rPr lang="en-GB" sz="2400" dirty="0" smtClean="0">
                <a:solidFill>
                  <a:schemeClr val="bg1"/>
                </a:solidFill>
                <a:effectLst/>
                <a:latin typeface="Verdana"/>
                <a:cs typeface="Verdana"/>
              </a:rPr>
              <a:t>direct </a:t>
            </a:r>
            <a:r>
              <a:rPr lang="en-GB" sz="2400" dirty="0">
                <a:solidFill>
                  <a:schemeClr val="bg1"/>
                </a:solidFill>
                <a:effectLst/>
                <a:latin typeface="Verdana"/>
                <a:cs typeface="Verdana"/>
              </a:rPr>
              <a:t>involvement</a:t>
            </a:r>
            <a:r>
              <a:rPr lang="en-GB" sz="2400" b="0" dirty="0">
                <a:solidFill>
                  <a:schemeClr val="bg1"/>
                </a:solidFill>
                <a:effectLst/>
                <a:latin typeface="Verdana"/>
                <a:cs typeface="Verdana"/>
              </a:rPr>
              <a:t>, </a:t>
            </a:r>
            <a:r>
              <a:rPr lang="en-GB" sz="2400" b="0" dirty="0" smtClean="0">
                <a:solidFill>
                  <a:schemeClr val="bg1"/>
                </a:solidFill>
                <a:effectLst/>
                <a:latin typeface="Verdana"/>
                <a:cs typeface="Verdana"/>
              </a:rPr>
              <a:t/>
            </a:r>
            <a:br>
              <a:rPr lang="en-GB" sz="2400" b="0" dirty="0" smtClean="0">
                <a:solidFill>
                  <a:schemeClr val="bg1"/>
                </a:solidFill>
                <a:effectLst/>
                <a:latin typeface="Verdana"/>
                <a:cs typeface="Verdana"/>
              </a:rPr>
            </a:br>
            <a:r>
              <a:rPr lang="en-GB" sz="2400" dirty="0" smtClean="0">
                <a:solidFill>
                  <a:schemeClr val="bg1"/>
                </a:solidFill>
                <a:effectLst/>
                <a:latin typeface="Verdana"/>
                <a:cs typeface="Verdana"/>
              </a:rPr>
              <a:t>critical </a:t>
            </a:r>
            <a:r>
              <a:rPr lang="en-GB" sz="2400" dirty="0">
                <a:solidFill>
                  <a:schemeClr val="bg1"/>
                </a:solidFill>
                <a:effectLst/>
                <a:latin typeface="Verdana"/>
                <a:cs typeface="Verdana"/>
              </a:rPr>
              <a:t>thinking </a:t>
            </a:r>
            <a:r>
              <a:rPr lang="en-GB" sz="2400" b="0" dirty="0" smtClean="0">
                <a:solidFill>
                  <a:schemeClr val="bg1"/>
                </a:solidFill>
                <a:effectLst/>
                <a:latin typeface="Verdana"/>
                <a:cs typeface="Verdana"/>
              </a:rPr>
              <a:t/>
            </a:r>
            <a:br>
              <a:rPr lang="en-GB" sz="2400" b="0" dirty="0" smtClean="0">
                <a:solidFill>
                  <a:schemeClr val="bg1"/>
                </a:solidFill>
                <a:effectLst/>
                <a:latin typeface="Verdana"/>
                <a:cs typeface="Verdana"/>
              </a:rPr>
            </a:br>
            <a:r>
              <a:rPr lang="en-GB" sz="2400" b="0" dirty="0" smtClean="0">
                <a:solidFill>
                  <a:schemeClr val="bg1"/>
                </a:solidFill>
                <a:effectLst/>
                <a:latin typeface="Verdana"/>
                <a:cs typeface="Verdana"/>
              </a:rPr>
              <a:t>and </a:t>
            </a:r>
            <a:r>
              <a:rPr lang="en-GB" sz="2400" dirty="0">
                <a:solidFill>
                  <a:schemeClr val="bg1"/>
                </a:solidFill>
                <a:effectLst/>
                <a:latin typeface="Verdana"/>
                <a:cs typeface="Verdana"/>
              </a:rPr>
              <a:t>active interest</a:t>
            </a:r>
            <a:r>
              <a:rPr lang="en-GB" sz="2400" dirty="0">
                <a:solidFill>
                  <a:schemeClr val="bg1"/>
                </a:solidFill>
                <a:effectLst/>
                <a:cs typeface="Verdana"/>
              </a:rPr>
              <a:t> </a:t>
            </a:r>
            <a:r>
              <a:rPr lang="en-GB" sz="2400" b="0" dirty="0" smtClean="0">
                <a:solidFill>
                  <a:schemeClr val="bg1"/>
                </a:solidFill>
                <a:effectLst/>
                <a:cs typeface="Verdana"/>
              </a:rPr>
              <a:t/>
            </a:r>
            <a:br>
              <a:rPr lang="en-GB" sz="2400" b="0" dirty="0" smtClean="0">
                <a:solidFill>
                  <a:schemeClr val="bg1"/>
                </a:solidFill>
                <a:effectLst/>
                <a:cs typeface="Verdana"/>
              </a:rPr>
            </a:br>
            <a:r>
              <a:rPr lang="en-GB" sz="2400" b="0" dirty="0" smtClean="0">
                <a:solidFill>
                  <a:schemeClr val="bg1"/>
                </a:solidFill>
                <a:effectLst/>
                <a:cs typeface="Verdana"/>
              </a:rPr>
              <a:t>of </a:t>
            </a:r>
            <a:r>
              <a:rPr lang="en-GB" sz="2400" dirty="0">
                <a:solidFill>
                  <a:schemeClr val="bg1"/>
                </a:solidFill>
                <a:effectLst/>
                <a:cs typeface="Verdana"/>
              </a:rPr>
              <a:t>Union citizens </a:t>
            </a:r>
            <a:r>
              <a:rPr lang="en-GB" sz="2400" b="0" dirty="0" smtClean="0">
                <a:solidFill>
                  <a:schemeClr val="bg1"/>
                </a:solidFill>
                <a:effectLst/>
                <a:cs typeface="Verdana"/>
              </a:rPr>
              <a:t/>
            </a:r>
            <a:br>
              <a:rPr lang="en-GB" sz="2400" b="0" dirty="0" smtClean="0">
                <a:solidFill>
                  <a:schemeClr val="bg1"/>
                </a:solidFill>
                <a:effectLst/>
                <a:cs typeface="Verdana"/>
              </a:rPr>
            </a:br>
            <a:r>
              <a:rPr lang="en-GB" sz="2400" b="0" dirty="0" smtClean="0">
                <a:solidFill>
                  <a:schemeClr val="bg1"/>
                </a:solidFill>
                <a:effectLst/>
                <a:cs typeface="Verdana"/>
              </a:rPr>
              <a:t>and </a:t>
            </a:r>
            <a:r>
              <a:rPr lang="en-GB" sz="2400" dirty="0">
                <a:solidFill>
                  <a:schemeClr val="bg1"/>
                </a:solidFill>
                <a:effectLst/>
                <a:cs typeface="Verdana"/>
              </a:rPr>
              <a:t>stakeholders</a:t>
            </a:r>
            <a:r>
              <a:rPr lang="en-GB" sz="2400" b="0" dirty="0">
                <a:solidFill>
                  <a:schemeClr val="bg1"/>
                </a:solidFill>
                <a:effectLst/>
                <a:cs typeface="Verdana"/>
              </a:rPr>
              <a:t> </a:t>
            </a:r>
            <a:r>
              <a:rPr lang="en-GB" sz="2400" b="0" dirty="0" smtClean="0">
                <a:solidFill>
                  <a:schemeClr val="bg1"/>
                </a:solidFill>
                <a:effectLst/>
                <a:cs typeface="Verdana"/>
              </a:rPr>
              <a:t/>
            </a:r>
            <a:br>
              <a:rPr lang="en-GB" sz="2400" b="0" dirty="0" smtClean="0">
                <a:solidFill>
                  <a:schemeClr val="bg1"/>
                </a:solidFill>
                <a:effectLst/>
                <a:cs typeface="Verdana"/>
              </a:rPr>
            </a:br>
            <a:r>
              <a:rPr lang="en-GB" sz="2400" b="0" dirty="0" smtClean="0">
                <a:solidFill>
                  <a:schemeClr val="bg1"/>
                </a:solidFill>
                <a:effectLst/>
                <a:cs typeface="Verdana"/>
              </a:rPr>
              <a:t>in </a:t>
            </a:r>
            <a:r>
              <a:rPr lang="en-GB" sz="2400" b="0" dirty="0">
                <a:solidFill>
                  <a:schemeClr val="bg1"/>
                </a:solidFill>
                <a:effectLst/>
                <a:cs typeface="Verdana"/>
              </a:rPr>
              <a:t>development cooperation </a:t>
            </a:r>
            <a:r>
              <a:rPr lang="en-GB" sz="2400" b="0" dirty="0" smtClean="0">
                <a:solidFill>
                  <a:schemeClr val="bg1"/>
                </a:solidFill>
                <a:effectLst/>
                <a:cs typeface="Verdana"/>
              </a:rPr>
              <a:t/>
            </a:r>
            <a:br>
              <a:rPr lang="en-GB" sz="2400" b="0" dirty="0" smtClean="0">
                <a:solidFill>
                  <a:schemeClr val="bg1"/>
                </a:solidFill>
                <a:effectLst/>
                <a:cs typeface="Verdana"/>
              </a:rPr>
            </a:br>
            <a:r>
              <a:rPr lang="en-GB" sz="2400" b="0" dirty="0" smtClean="0">
                <a:solidFill>
                  <a:schemeClr val="bg1"/>
                </a:solidFill>
                <a:effectLst/>
                <a:cs typeface="Verdana"/>
              </a:rPr>
              <a:t>including </a:t>
            </a:r>
            <a:r>
              <a:rPr lang="en-GB" sz="2400" b="0" dirty="0">
                <a:solidFill>
                  <a:schemeClr val="bg1"/>
                </a:solidFill>
                <a:effectLst/>
                <a:cs typeface="Verdana"/>
              </a:rPr>
              <a:t>in </a:t>
            </a:r>
            <a:r>
              <a:rPr lang="en-GB" sz="2400" b="0" dirty="0">
                <a:solidFill>
                  <a:schemeClr val="bg1"/>
                </a:solidFill>
                <a:effectLst/>
                <a:latin typeface="Verdana"/>
                <a:cs typeface="Verdana"/>
              </a:rPr>
              <a:t>policy formulation </a:t>
            </a:r>
            <a:r>
              <a:rPr lang="en-GB" sz="2400" b="0" dirty="0" smtClean="0">
                <a:solidFill>
                  <a:schemeClr val="bg1"/>
                </a:solidFill>
                <a:effectLst/>
                <a:latin typeface="Verdana"/>
                <a:cs typeface="Verdana"/>
              </a:rPr>
              <a:t/>
            </a:r>
            <a:br>
              <a:rPr lang="en-GB" sz="2400" b="0" dirty="0" smtClean="0">
                <a:solidFill>
                  <a:schemeClr val="bg1"/>
                </a:solidFill>
                <a:effectLst/>
                <a:latin typeface="Verdana"/>
                <a:cs typeface="Verdana"/>
              </a:rPr>
            </a:br>
            <a:r>
              <a:rPr lang="en-GB" sz="2400" b="0" dirty="0" smtClean="0">
                <a:solidFill>
                  <a:schemeClr val="bg1"/>
                </a:solidFill>
                <a:effectLst/>
                <a:cs typeface="Verdana"/>
              </a:rPr>
              <a:t>and </a:t>
            </a:r>
            <a:r>
              <a:rPr lang="en-GB" sz="2400" b="0" dirty="0">
                <a:solidFill>
                  <a:schemeClr val="bg1"/>
                </a:solidFill>
                <a:effectLst/>
                <a:latin typeface="Verdana"/>
                <a:cs typeface="Verdana"/>
              </a:rPr>
              <a:t>implementation</a:t>
            </a:r>
          </a:p>
        </p:txBody>
      </p:sp>
      <p:sp>
        <p:nvSpPr>
          <p:cNvPr id="7" name="TextBox 6"/>
          <p:cNvSpPr txBox="1"/>
          <p:nvPr/>
        </p:nvSpPr>
        <p:spPr>
          <a:xfrm>
            <a:off x="3275856" y="1303020"/>
            <a:ext cx="971600" cy="1261884"/>
          </a:xfrm>
          <a:prstGeom prst="rect">
            <a:avLst/>
          </a:prstGeom>
          <a:noFill/>
        </p:spPr>
        <p:txBody>
          <a:bodyPr wrap="square" rtlCol="0">
            <a:spAutoFit/>
          </a:bodyPr>
          <a:lstStyle/>
          <a:p>
            <a:r>
              <a:rPr lang="fr-BE" b="0" i="1" dirty="0" smtClean="0">
                <a:solidFill>
                  <a:srgbClr val="FFCC33"/>
                </a:solidFill>
              </a:rPr>
              <a:t>2</a:t>
            </a:r>
            <a:endParaRPr lang="en-GB" b="0" i="1" dirty="0">
              <a:solidFill>
                <a:srgbClr val="FFCC33"/>
              </a:solidFill>
            </a:endParaRPr>
          </a:p>
        </p:txBody>
      </p:sp>
    </p:spTree>
    <p:extLst>
      <p:ext uri="{BB962C8B-B14F-4D97-AF65-F5344CB8AC3E}">
        <p14:creationId xmlns:p14="http://schemas.microsoft.com/office/powerpoint/2010/main" val="3836695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2BB59E6E-B967-488E-B209-8B7FA0D7AF99}" type="slidenum">
              <a:rPr lang="en-GB" smtClean="0"/>
              <a:pPr>
                <a:defRPr/>
              </a:pPr>
              <a:t>9</a:t>
            </a:fld>
            <a:endParaRPr lang="en-GB" dirty="0"/>
          </a:p>
        </p:txBody>
      </p:sp>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921" t="2433" r="33246"/>
          <a:stretch/>
        </p:blipFill>
        <p:spPr>
          <a:xfrm>
            <a:off x="0" y="1413406"/>
            <a:ext cx="4559300" cy="4895914"/>
          </a:xfrm>
          <a:prstGeom prst="rect">
            <a:avLst/>
          </a:prstGeom>
        </p:spPr>
      </p:pic>
      <p:sp>
        <p:nvSpPr>
          <p:cNvPr id="6" name="Rectangle 5"/>
          <p:cNvSpPr/>
          <p:nvPr/>
        </p:nvSpPr>
        <p:spPr>
          <a:xfrm>
            <a:off x="4559300" y="1413406"/>
            <a:ext cx="4584699" cy="4895914"/>
          </a:xfrm>
          <a:prstGeom prst="rect">
            <a:avLst/>
          </a:prstGeom>
          <a:solidFill>
            <a:srgbClr val="E75113">
              <a:alpha val="75000"/>
            </a:srgbClr>
          </a:solidFill>
          <a:ln>
            <a:noFill/>
          </a:ln>
          <a:effectLst/>
        </p:spPr>
        <p:style>
          <a:lnRef idx="1">
            <a:schemeClr val="accent1"/>
          </a:lnRef>
          <a:fillRef idx="3">
            <a:schemeClr val="accent1"/>
          </a:fillRef>
          <a:effectRef idx="2">
            <a:schemeClr val="accent1"/>
          </a:effectRef>
          <a:fontRef idx="minor">
            <a:schemeClr val="lt1"/>
          </a:fontRef>
        </p:style>
      </p:sp>
      <p:sp>
        <p:nvSpPr>
          <p:cNvPr id="7" name="Title 1"/>
          <p:cNvSpPr>
            <a:spLocks noGrp="1"/>
          </p:cNvSpPr>
          <p:nvPr>
            <p:ph type="title"/>
          </p:nvPr>
        </p:nvSpPr>
        <p:spPr>
          <a:xfrm>
            <a:off x="4716016" y="1435214"/>
            <a:ext cx="4579100" cy="2066424"/>
          </a:xfrm>
          <a:effectLst>
            <a:outerShdw blurRad="50800" dist="38100" dir="2700000">
              <a:srgbClr val="000000">
                <a:alpha val="43000"/>
              </a:srgbClr>
            </a:outerShdw>
          </a:effectLst>
        </p:spPr>
        <p:txBody>
          <a:bodyPr wrap="square" anchor="t"/>
          <a:lstStyle/>
          <a:p>
            <a:r>
              <a:rPr lang="en-GB" sz="2200" b="0" dirty="0">
                <a:solidFill>
                  <a:schemeClr val="bg1"/>
                </a:solidFill>
                <a:cs typeface="Verdana"/>
              </a:rPr>
              <a:t>Raise awareness </a:t>
            </a:r>
            <a:r>
              <a:rPr lang="en-GB" sz="2200" b="0" dirty="0">
                <a:solidFill>
                  <a:schemeClr val="bg1"/>
                </a:solidFill>
              </a:rPr>
              <a:t/>
            </a:r>
            <a:br>
              <a:rPr lang="en-GB" sz="2200" b="0" dirty="0">
                <a:solidFill>
                  <a:schemeClr val="bg1"/>
                </a:solidFill>
              </a:rPr>
            </a:br>
            <a:r>
              <a:rPr lang="en-GB" sz="2200" b="0" dirty="0" smtClean="0">
                <a:solidFill>
                  <a:schemeClr val="bg1"/>
                </a:solidFill>
                <a:effectLst/>
                <a:cs typeface="Verdana"/>
              </a:rPr>
              <a:t>of </a:t>
            </a:r>
            <a:r>
              <a:rPr lang="en-GB" sz="2200" b="0" dirty="0">
                <a:solidFill>
                  <a:schemeClr val="bg1"/>
                </a:solidFill>
                <a:effectLst/>
                <a:cs typeface="Verdana"/>
              </a:rPr>
              <a:t>the </a:t>
            </a:r>
            <a:r>
              <a:rPr lang="en-GB" sz="2200" dirty="0">
                <a:solidFill>
                  <a:schemeClr val="bg1"/>
                </a:solidFill>
                <a:effectLst/>
                <a:latin typeface="Verdana"/>
                <a:cs typeface="Verdana"/>
              </a:rPr>
              <a:t>benefits </a:t>
            </a:r>
            <a:r>
              <a:rPr lang="en-GB" sz="2200" b="0" dirty="0" smtClean="0">
                <a:solidFill>
                  <a:schemeClr val="bg1"/>
                </a:solidFill>
                <a:effectLst/>
                <a:latin typeface="Verdana"/>
                <a:cs typeface="Verdana"/>
              </a:rPr>
              <a:t/>
            </a:r>
            <a:br>
              <a:rPr lang="en-GB" sz="2200" b="0" dirty="0" smtClean="0">
                <a:solidFill>
                  <a:schemeClr val="bg1"/>
                </a:solidFill>
                <a:effectLst/>
                <a:latin typeface="Verdana"/>
                <a:cs typeface="Verdana"/>
              </a:rPr>
            </a:br>
            <a:r>
              <a:rPr lang="en-GB" sz="2200" b="0" dirty="0" smtClean="0">
                <a:solidFill>
                  <a:schemeClr val="bg1"/>
                </a:solidFill>
                <a:effectLst/>
                <a:latin typeface="Verdana"/>
                <a:cs typeface="Verdana"/>
              </a:rPr>
              <a:t>of EU </a:t>
            </a:r>
            <a:r>
              <a:rPr lang="en-GB" sz="2200" b="0" dirty="0">
                <a:solidFill>
                  <a:schemeClr val="bg1"/>
                </a:solidFill>
                <a:effectLst/>
                <a:latin typeface="Verdana"/>
                <a:cs typeface="Verdana"/>
              </a:rPr>
              <a:t>development </a:t>
            </a:r>
            <a:r>
              <a:rPr lang="en-GB" sz="2200" b="0" dirty="0" smtClean="0">
                <a:solidFill>
                  <a:schemeClr val="bg1"/>
                </a:solidFill>
                <a:effectLst/>
                <a:latin typeface="Verdana"/>
                <a:cs typeface="Verdana"/>
              </a:rPr>
              <a:t>cooperation</a:t>
            </a:r>
            <a:r>
              <a:rPr lang="en-GB" sz="2200" b="0" dirty="0" smtClean="0">
                <a:solidFill>
                  <a:schemeClr val="bg1"/>
                </a:solidFill>
                <a:effectLst/>
                <a:cs typeface="Verdana"/>
              </a:rPr>
              <a:t> – </a:t>
            </a:r>
            <a:r>
              <a:rPr lang="en-GB" sz="2200" dirty="0" smtClean="0">
                <a:solidFill>
                  <a:schemeClr val="bg1"/>
                </a:solidFill>
                <a:effectLst/>
                <a:cs typeface="Verdana"/>
              </a:rPr>
              <a:t>for </a:t>
            </a:r>
            <a:r>
              <a:rPr lang="en-GB" sz="2200" dirty="0">
                <a:solidFill>
                  <a:schemeClr val="bg1"/>
                </a:solidFill>
                <a:effectLst/>
                <a:cs typeface="Verdana"/>
              </a:rPr>
              <a:t>beneficiaries </a:t>
            </a:r>
            <a:r>
              <a:rPr lang="en-GB" sz="2200" dirty="0" smtClean="0">
                <a:solidFill>
                  <a:schemeClr val="bg1"/>
                </a:solidFill>
                <a:effectLst/>
                <a:cs typeface="Verdana"/>
              </a:rPr>
              <a:t>and </a:t>
            </a:r>
            <a:r>
              <a:rPr lang="en-GB" sz="2200" dirty="0">
                <a:solidFill>
                  <a:schemeClr val="bg1"/>
                </a:solidFill>
                <a:effectLst/>
                <a:cs typeface="Verdana"/>
              </a:rPr>
              <a:t>Union </a:t>
            </a:r>
            <a:r>
              <a:rPr lang="en-GB" sz="2200" dirty="0" smtClean="0">
                <a:solidFill>
                  <a:schemeClr val="bg1"/>
                </a:solidFill>
                <a:effectLst/>
                <a:cs typeface="Verdana"/>
              </a:rPr>
              <a:t>citizens</a:t>
            </a:r>
            <a:r>
              <a:rPr lang="en-GB" sz="2200" b="0" dirty="0" smtClean="0">
                <a:solidFill>
                  <a:schemeClr val="bg1"/>
                </a:solidFill>
                <a:effectLst/>
                <a:cs typeface="Verdana"/>
              </a:rPr>
              <a:t>; achieve </a:t>
            </a:r>
            <a:br>
              <a:rPr lang="en-GB" sz="2200" b="0" dirty="0" smtClean="0">
                <a:solidFill>
                  <a:schemeClr val="bg1"/>
                </a:solidFill>
                <a:effectLst/>
                <a:cs typeface="Verdana"/>
              </a:rPr>
            </a:br>
            <a:r>
              <a:rPr lang="en-GB" sz="2200" b="0" dirty="0" smtClean="0">
                <a:solidFill>
                  <a:schemeClr val="bg1"/>
                </a:solidFill>
                <a:effectLst/>
                <a:cs typeface="Verdana"/>
              </a:rPr>
              <a:t>a broader understanding </a:t>
            </a:r>
            <a:br>
              <a:rPr lang="en-GB" sz="2200" b="0" dirty="0" smtClean="0">
                <a:solidFill>
                  <a:schemeClr val="bg1"/>
                </a:solidFill>
                <a:effectLst/>
                <a:cs typeface="Verdana"/>
              </a:rPr>
            </a:br>
            <a:r>
              <a:rPr lang="en-GB" sz="2200" b="0" dirty="0" smtClean="0">
                <a:solidFill>
                  <a:schemeClr val="bg1"/>
                </a:solidFill>
                <a:effectLst/>
                <a:cs typeface="Verdana"/>
              </a:rPr>
              <a:t>of </a:t>
            </a:r>
            <a:r>
              <a:rPr lang="en-GB" sz="2200" dirty="0">
                <a:solidFill>
                  <a:schemeClr val="bg1"/>
                </a:solidFill>
                <a:effectLst/>
                <a:latin typeface="Verdana"/>
                <a:cs typeface="Verdana"/>
              </a:rPr>
              <a:t>policy </a:t>
            </a:r>
            <a:r>
              <a:rPr lang="en-GB" sz="2200" dirty="0" smtClean="0">
                <a:solidFill>
                  <a:schemeClr val="bg1"/>
                </a:solidFill>
                <a:effectLst/>
                <a:latin typeface="Verdana"/>
                <a:cs typeface="Verdana"/>
              </a:rPr>
              <a:t>coherence </a:t>
            </a:r>
            <a:br>
              <a:rPr lang="en-GB" sz="2200" dirty="0" smtClean="0">
                <a:solidFill>
                  <a:schemeClr val="bg1"/>
                </a:solidFill>
                <a:effectLst/>
                <a:latin typeface="Verdana"/>
                <a:cs typeface="Verdana"/>
              </a:rPr>
            </a:br>
            <a:r>
              <a:rPr lang="en-GB" sz="2200" dirty="0" smtClean="0">
                <a:solidFill>
                  <a:schemeClr val="bg1"/>
                </a:solidFill>
                <a:effectLst/>
                <a:latin typeface="Verdana"/>
                <a:cs typeface="Verdana"/>
              </a:rPr>
              <a:t>for development</a:t>
            </a:r>
            <a:r>
              <a:rPr lang="en-GB" sz="2200" b="0" dirty="0">
                <a:solidFill>
                  <a:schemeClr val="bg1"/>
                </a:solidFill>
                <a:effectLst/>
                <a:cs typeface="Verdana"/>
              </a:rPr>
              <a:t>;</a:t>
            </a:r>
            <a:r>
              <a:rPr lang="en-GB" sz="2200" b="0" dirty="0" smtClean="0">
                <a:solidFill>
                  <a:schemeClr val="bg1"/>
                </a:solidFill>
                <a:effectLst/>
                <a:cs typeface="Verdana"/>
              </a:rPr>
              <a:t> </a:t>
            </a:r>
            <a:br>
              <a:rPr lang="en-GB" sz="2200" b="0" dirty="0" smtClean="0">
                <a:solidFill>
                  <a:schemeClr val="bg1"/>
                </a:solidFill>
                <a:effectLst/>
                <a:cs typeface="Verdana"/>
              </a:rPr>
            </a:br>
            <a:r>
              <a:rPr lang="en-GB" sz="2200" b="0" dirty="0" smtClean="0">
                <a:solidFill>
                  <a:schemeClr val="bg1"/>
                </a:solidFill>
                <a:effectLst/>
                <a:cs typeface="Verdana"/>
              </a:rPr>
              <a:t>foster a sense of </a:t>
            </a:r>
            <a:r>
              <a:rPr lang="en-GB" sz="2200" dirty="0" smtClean="0">
                <a:solidFill>
                  <a:schemeClr val="bg1"/>
                </a:solidFill>
                <a:effectLst/>
                <a:latin typeface="Verdana"/>
                <a:cs typeface="Verdana"/>
              </a:rPr>
              <a:t>joint responsibility</a:t>
            </a:r>
            <a:r>
              <a:rPr lang="en-GB" sz="2200" dirty="0">
                <a:solidFill>
                  <a:schemeClr val="bg1"/>
                </a:solidFill>
                <a:effectLst/>
                <a:latin typeface="Verdana"/>
                <a:cs typeface="Verdana"/>
              </a:rPr>
              <a:t>, solidarity and opportunity </a:t>
            </a:r>
            <a:r>
              <a:rPr lang="en-GB" sz="2200" b="0" dirty="0">
                <a:solidFill>
                  <a:schemeClr val="bg1"/>
                </a:solidFill>
                <a:effectLst/>
                <a:cs typeface="Verdana"/>
              </a:rPr>
              <a:t>in </a:t>
            </a:r>
            <a:r>
              <a:rPr lang="en-GB" sz="2200" b="0" dirty="0" smtClean="0">
                <a:solidFill>
                  <a:schemeClr val="bg1"/>
                </a:solidFill>
                <a:effectLst/>
                <a:cs typeface="Verdana"/>
              </a:rPr>
              <a:t>an increasingly interdependent world</a:t>
            </a:r>
            <a:endParaRPr lang="en-GB" sz="2200" b="0" dirty="0">
              <a:solidFill>
                <a:schemeClr val="bg1"/>
              </a:solidFill>
              <a:effectLst/>
              <a:latin typeface="Verdana"/>
              <a:cs typeface="Verdana"/>
            </a:endParaRPr>
          </a:p>
        </p:txBody>
      </p:sp>
      <p:sp>
        <p:nvSpPr>
          <p:cNvPr id="9" name="TextBox 8"/>
          <p:cNvSpPr txBox="1"/>
          <p:nvPr/>
        </p:nvSpPr>
        <p:spPr>
          <a:xfrm>
            <a:off x="8172400" y="1303020"/>
            <a:ext cx="971600" cy="1261884"/>
          </a:xfrm>
          <a:prstGeom prst="rect">
            <a:avLst/>
          </a:prstGeom>
          <a:noFill/>
        </p:spPr>
        <p:txBody>
          <a:bodyPr wrap="square" rtlCol="0">
            <a:spAutoFit/>
          </a:bodyPr>
          <a:lstStyle/>
          <a:p>
            <a:r>
              <a:rPr lang="fr-BE" b="0" i="1" dirty="0" smtClean="0">
                <a:solidFill>
                  <a:srgbClr val="FFCC33"/>
                </a:solidFill>
              </a:rPr>
              <a:t>3</a:t>
            </a:r>
            <a:endParaRPr lang="en-GB" b="0" i="1" dirty="0">
              <a:solidFill>
                <a:srgbClr val="FFCC33"/>
              </a:solidFill>
            </a:endParaRPr>
          </a:p>
        </p:txBody>
      </p:sp>
    </p:spTree>
    <p:extLst>
      <p:ext uri="{BB962C8B-B14F-4D97-AF65-F5344CB8AC3E}">
        <p14:creationId xmlns:p14="http://schemas.microsoft.com/office/powerpoint/2010/main" val="1989394568"/>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7476</TotalTime>
  <Words>676</Words>
  <Application>Microsoft Office PowerPoint</Application>
  <PresentationFormat>On-screen Show (4:3)</PresentationFormat>
  <Paragraphs>135</Paragraphs>
  <Slides>22</Slides>
  <Notes>14</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Default Design</vt:lpstr>
      <vt:lpstr>PowerPoint Presentation</vt:lpstr>
      <vt:lpstr>  Why have a European Year  for Development in 2015?</vt:lpstr>
      <vt:lpstr>2015 a special year for the EYD</vt:lpstr>
      <vt:lpstr>What EU citizens think</vt:lpstr>
      <vt:lpstr>What EU citizens know </vt:lpstr>
      <vt:lpstr>EYD2015 in a nutshell</vt:lpstr>
      <vt:lpstr>PowerPoint Presentation</vt:lpstr>
      <vt:lpstr>Foster direct involvement,  critical thinking  and active interest  of Union citizens  and stakeholders  in development cooperation  including in policy formulation  and implementation</vt:lpstr>
      <vt:lpstr>Raise awareness  of the benefits  of EU development cooperation – for beneficiaries and Union citizens; achieve  a broader understanding  of policy coherence  for development;  foster a sense of joint responsibility, solidarity and opportunity in an increasingly interdependent world</vt:lpstr>
      <vt:lpstr>EYD2015 is a shared opportunity not just for the Commission or EuropeAid!</vt:lpstr>
      <vt:lpstr>A successful EYD2015 is…</vt:lpstr>
      <vt:lpstr>  A first look  at the  EYD2015 campaign</vt:lpstr>
      <vt:lpstr>Our red thread:  storytelling</vt:lpstr>
      <vt:lpstr>Core campaign elements</vt:lpstr>
      <vt:lpstr>EuropeAid flagship initiatives</vt:lpstr>
      <vt:lpstr>Stakeholders' initiatives</vt:lpstr>
      <vt:lpstr>Get involved  in the  EYD2015 It's our Year!</vt:lpstr>
      <vt:lpstr>Factor EYD2015 in your communication strategy</vt:lpstr>
      <vt:lpstr>Join the group on Capacity4dev capacity4dev.ec.europa.eu/eyd2015/ </vt:lpstr>
      <vt:lpstr>Use the hashtags #EYD2015  and #EUglobalplayer </vt:lpstr>
      <vt:lpstr>Involve your networks</vt:lpstr>
      <vt:lpstr>Keep in touch! #EYD2015 </vt:lpstr>
    </vt:vector>
  </TitlesOfParts>
  <Company>European Commission</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European Commission</dc:creator>
  <cp:lastModifiedBy>MINCHIN Morgan (DEVCO)</cp:lastModifiedBy>
  <cp:revision>581</cp:revision>
  <dcterms:created xsi:type="dcterms:W3CDTF">2014-03-07T12:30:25Z</dcterms:created>
  <dcterms:modified xsi:type="dcterms:W3CDTF">2014-10-08T13:44:31Z</dcterms:modified>
</cp:coreProperties>
</file>